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3"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BFACD-E6C6-44B0-B072-85630E603EC1}" v="67" dt="2022-08-31T21:00:05.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_khatri@outlook.com" userId="1a4e4968c6f8f2a4" providerId="LiveId" clId="{B8ABFACD-E6C6-44B0-B072-85630E603EC1}"/>
    <pc:docChg chg="undo custSel addSld modSld">
      <pc:chgData name="khush_khatri@outlook.com" userId="1a4e4968c6f8f2a4" providerId="LiveId" clId="{B8ABFACD-E6C6-44B0-B072-85630E603EC1}" dt="2022-08-31T21:02:25.127" v="7663" actId="20577"/>
      <pc:docMkLst>
        <pc:docMk/>
      </pc:docMkLst>
      <pc:sldChg chg="addSp modSp mod">
        <pc:chgData name="khush_khatri@outlook.com" userId="1a4e4968c6f8f2a4" providerId="LiveId" clId="{B8ABFACD-E6C6-44B0-B072-85630E603EC1}" dt="2022-08-31T19:15:08.737" v="1086" actId="20577"/>
        <pc:sldMkLst>
          <pc:docMk/>
          <pc:sldMk cId="554143134" sldId="266"/>
        </pc:sldMkLst>
        <pc:spChg chg="mod">
          <ac:chgData name="khush_khatri@outlook.com" userId="1a4e4968c6f8f2a4" providerId="LiveId" clId="{B8ABFACD-E6C6-44B0-B072-85630E603EC1}" dt="2022-08-31T19:13:57.785" v="932" actId="27636"/>
          <ac:spMkLst>
            <pc:docMk/>
            <pc:sldMk cId="554143134" sldId="266"/>
            <ac:spMk id="2" creationId="{16C8E43B-1675-CA8B-692D-0210DD10A12C}"/>
          </ac:spMkLst>
        </pc:spChg>
        <pc:spChg chg="mod">
          <ac:chgData name="khush_khatri@outlook.com" userId="1a4e4968c6f8f2a4" providerId="LiveId" clId="{B8ABFACD-E6C6-44B0-B072-85630E603EC1}" dt="2022-08-31T19:15:08.737" v="1086" actId="20577"/>
          <ac:spMkLst>
            <pc:docMk/>
            <pc:sldMk cId="554143134" sldId="266"/>
            <ac:spMk id="3" creationId="{F3591513-0936-9F97-4263-A2541BF2B5E6}"/>
          </ac:spMkLst>
        </pc:spChg>
        <pc:picChg chg="add mod">
          <ac:chgData name="khush_khatri@outlook.com" userId="1a4e4968c6f8f2a4" providerId="LiveId" clId="{B8ABFACD-E6C6-44B0-B072-85630E603EC1}" dt="2022-08-31T18:57:27.954" v="23" actId="14100"/>
          <ac:picMkLst>
            <pc:docMk/>
            <pc:sldMk cId="554143134" sldId="266"/>
            <ac:picMk id="4" creationId="{F902F76D-82A8-4B8B-57F9-6AE74A7EBDB6}"/>
          </ac:picMkLst>
        </pc:picChg>
      </pc:sldChg>
      <pc:sldChg chg="addSp modSp new mod">
        <pc:chgData name="khush_khatri@outlook.com" userId="1a4e4968c6f8f2a4" providerId="LiveId" clId="{B8ABFACD-E6C6-44B0-B072-85630E603EC1}" dt="2022-08-31T19:04:06.090" v="398" actId="20577"/>
        <pc:sldMkLst>
          <pc:docMk/>
          <pc:sldMk cId="1142426861" sldId="267"/>
        </pc:sldMkLst>
        <pc:spChg chg="add mod">
          <ac:chgData name="khush_khatri@outlook.com" userId="1a4e4968c6f8f2a4" providerId="LiveId" clId="{B8ABFACD-E6C6-44B0-B072-85630E603EC1}" dt="2022-08-31T19:04:06.090" v="398" actId="20577"/>
          <ac:spMkLst>
            <pc:docMk/>
            <pc:sldMk cId="1142426861" sldId="267"/>
            <ac:spMk id="4" creationId="{109339E8-3265-3DE0-37E0-A28E60912AE2}"/>
          </ac:spMkLst>
        </pc:spChg>
        <pc:picChg chg="add mod">
          <ac:chgData name="khush_khatri@outlook.com" userId="1a4e4968c6f8f2a4" providerId="LiveId" clId="{B8ABFACD-E6C6-44B0-B072-85630E603EC1}" dt="2022-08-31T18:59:53.012" v="204" actId="1076"/>
          <ac:picMkLst>
            <pc:docMk/>
            <pc:sldMk cId="1142426861" sldId="267"/>
            <ac:picMk id="2" creationId="{1CF84D32-E09C-B0DD-3E84-E3781FB1A9B4}"/>
          </ac:picMkLst>
        </pc:picChg>
        <pc:picChg chg="add mod">
          <ac:chgData name="khush_khatri@outlook.com" userId="1a4e4968c6f8f2a4" providerId="LiveId" clId="{B8ABFACD-E6C6-44B0-B072-85630E603EC1}" dt="2022-08-31T19:00:24.068" v="206" actId="1076"/>
          <ac:picMkLst>
            <pc:docMk/>
            <pc:sldMk cId="1142426861" sldId="267"/>
            <ac:picMk id="3" creationId="{0E56018D-168E-BA49-EE62-DD74DF231A84}"/>
          </ac:picMkLst>
        </pc:picChg>
      </pc:sldChg>
      <pc:sldChg chg="addSp modSp new mod">
        <pc:chgData name="khush_khatri@outlook.com" userId="1a4e4968c6f8f2a4" providerId="LiveId" clId="{B8ABFACD-E6C6-44B0-B072-85630E603EC1}" dt="2022-08-31T19:07:44.711" v="638" actId="20577"/>
        <pc:sldMkLst>
          <pc:docMk/>
          <pc:sldMk cId="609804789" sldId="268"/>
        </pc:sldMkLst>
        <pc:spChg chg="add mod">
          <ac:chgData name="khush_khatri@outlook.com" userId="1a4e4968c6f8f2a4" providerId="LiveId" clId="{B8ABFACD-E6C6-44B0-B072-85630E603EC1}" dt="2022-08-31T19:07:44.711" v="638" actId="20577"/>
          <ac:spMkLst>
            <pc:docMk/>
            <pc:sldMk cId="609804789" sldId="268"/>
            <ac:spMk id="4" creationId="{5126EE2D-3162-B65E-C38E-409B71BAD71E}"/>
          </ac:spMkLst>
        </pc:spChg>
        <pc:picChg chg="add mod">
          <ac:chgData name="khush_khatri@outlook.com" userId="1a4e4968c6f8f2a4" providerId="LiveId" clId="{B8ABFACD-E6C6-44B0-B072-85630E603EC1}" dt="2022-08-31T19:04:16.842" v="401" actId="1076"/>
          <ac:picMkLst>
            <pc:docMk/>
            <pc:sldMk cId="609804789" sldId="268"/>
            <ac:picMk id="2" creationId="{0347AE43-ABFC-24F4-F313-9A16BEE987CC}"/>
          </ac:picMkLst>
        </pc:picChg>
        <pc:picChg chg="add mod">
          <ac:chgData name="khush_khatri@outlook.com" userId="1a4e4968c6f8f2a4" providerId="LiveId" clId="{B8ABFACD-E6C6-44B0-B072-85630E603EC1}" dt="2022-08-31T19:04:49.285" v="404" actId="1076"/>
          <ac:picMkLst>
            <pc:docMk/>
            <pc:sldMk cId="609804789" sldId="268"/>
            <ac:picMk id="3" creationId="{655B21C2-8F68-BBD9-AC2B-DC3A6B3805B9}"/>
          </ac:picMkLst>
        </pc:picChg>
      </pc:sldChg>
      <pc:sldChg chg="addSp modSp new mod">
        <pc:chgData name="khush_khatri@outlook.com" userId="1a4e4968c6f8f2a4" providerId="LiveId" clId="{B8ABFACD-E6C6-44B0-B072-85630E603EC1}" dt="2022-08-31T19:12:32.961" v="874" actId="20577"/>
        <pc:sldMkLst>
          <pc:docMk/>
          <pc:sldMk cId="3880571382" sldId="269"/>
        </pc:sldMkLst>
        <pc:spChg chg="add mod">
          <ac:chgData name="khush_khatri@outlook.com" userId="1a4e4968c6f8f2a4" providerId="LiveId" clId="{B8ABFACD-E6C6-44B0-B072-85630E603EC1}" dt="2022-08-31T19:12:32.961" v="874" actId="20577"/>
          <ac:spMkLst>
            <pc:docMk/>
            <pc:sldMk cId="3880571382" sldId="269"/>
            <ac:spMk id="6" creationId="{86EBC0FB-376A-D1FC-FDF1-D25000D6DEC9}"/>
          </ac:spMkLst>
        </pc:spChg>
        <pc:picChg chg="add mod">
          <ac:chgData name="khush_khatri@outlook.com" userId="1a4e4968c6f8f2a4" providerId="LiveId" clId="{B8ABFACD-E6C6-44B0-B072-85630E603EC1}" dt="2022-08-31T19:08:40.889" v="641" actId="1076"/>
          <ac:picMkLst>
            <pc:docMk/>
            <pc:sldMk cId="3880571382" sldId="269"/>
            <ac:picMk id="3" creationId="{988DFD15-8B2E-83F8-03C7-043217435F72}"/>
          </ac:picMkLst>
        </pc:picChg>
        <pc:picChg chg="add mod">
          <ac:chgData name="khush_khatri@outlook.com" userId="1a4e4968c6f8f2a4" providerId="LiveId" clId="{B8ABFACD-E6C6-44B0-B072-85630E603EC1}" dt="2022-08-31T19:09:31.345" v="643" actId="1076"/>
          <ac:picMkLst>
            <pc:docMk/>
            <pc:sldMk cId="3880571382" sldId="269"/>
            <ac:picMk id="5" creationId="{EF2EA3D7-4C06-FB1B-D30E-A661BCC25B97}"/>
          </ac:picMkLst>
        </pc:picChg>
      </pc:sldChg>
      <pc:sldChg chg="addSp modSp new mod">
        <pc:chgData name="khush_khatri@outlook.com" userId="1a4e4968c6f8f2a4" providerId="LiveId" clId="{B8ABFACD-E6C6-44B0-B072-85630E603EC1}" dt="2022-08-31T19:24:33.272" v="1813" actId="1076"/>
        <pc:sldMkLst>
          <pc:docMk/>
          <pc:sldMk cId="241420234" sldId="270"/>
        </pc:sldMkLst>
        <pc:spChg chg="add mod">
          <ac:chgData name="khush_khatri@outlook.com" userId="1a4e4968c6f8f2a4" providerId="LiveId" clId="{B8ABFACD-E6C6-44B0-B072-85630E603EC1}" dt="2022-08-31T19:23:40.304" v="1809" actId="20577"/>
          <ac:spMkLst>
            <pc:docMk/>
            <pc:sldMk cId="241420234" sldId="270"/>
            <ac:spMk id="2" creationId="{FD51A1A4-5A62-B25D-00F7-9CE67985D12C}"/>
          </ac:spMkLst>
        </pc:spChg>
        <pc:picChg chg="add mod">
          <ac:chgData name="khush_khatri@outlook.com" userId="1a4e4968c6f8f2a4" providerId="LiveId" clId="{B8ABFACD-E6C6-44B0-B072-85630E603EC1}" dt="2022-08-31T19:24:00.739" v="1810" actId="14100"/>
          <ac:picMkLst>
            <pc:docMk/>
            <pc:sldMk cId="241420234" sldId="270"/>
            <ac:picMk id="3" creationId="{FC7CEB92-8EA7-CC2F-676B-948F8FCED48E}"/>
          </ac:picMkLst>
        </pc:picChg>
        <pc:picChg chg="add mod">
          <ac:chgData name="khush_khatri@outlook.com" userId="1a4e4968c6f8f2a4" providerId="LiveId" clId="{B8ABFACD-E6C6-44B0-B072-85630E603EC1}" dt="2022-08-31T19:24:33.272" v="1813" actId="1076"/>
          <ac:picMkLst>
            <pc:docMk/>
            <pc:sldMk cId="241420234" sldId="270"/>
            <ac:picMk id="4" creationId="{DD12D439-C6A5-2DDE-E4B5-D1580D20B310}"/>
          </ac:picMkLst>
        </pc:picChg>
      </pc:sldChg>
      <pc:sldChg chg="addSp modSp new mod">
        <pc:chgData name="khush_khatri@outlook.com" userId="1a4e4968c6f8f2a4" providerId="LiveId" clId="{B8ABFACD-E6C6-44B0-B072-85630E603EC1}" dt="2022-08-31T19:21:09.486" v="1762" actId="20577"/>
        <pc:sldMkLst>
          <pc:docMk/>
          <pc:sldMk cId="3896278924" sldId="271"/>
        </pc:sldMkLst>
        <pc:spChg chg="add mod">
          <ac:chgData name="khush_khatri@outlook.com" userId="1a4e4968c6f8f2a4" providerId="LiveId" clId="{B8ABFACD-E6C6-44B0-B072-85630E603EC1}" dt="2022-08-31T19:21:09.486" v="1762" actId="20577"/>
          <ac:spMkLst>
            <pc:docMk/>
            <pc:sldMk cId="3896278924" sldId="271"/>
            <ac:spMk id="4" creationId="{6AA12107-66D9-0719-BBE8-30DF7FA0FA10}"/>
          </ac:spMkLst>
        </pc:spChg>
        <pc:picChg chg="add mod">
          <ac:chgData name="khush_khatri@outlook.com" userId="1a4e4968c6f8f2a4" providerId="LiveId" clId="{B8ABFACD-E6C6-44B0-B072-85630E603EC1}" dt="2022-08-31T19:16:49.353" v="1180" actId="1076"/>
          <ac:picMkLst>
            <pc:docMk/>
            <pc:sldMk cId="3896278924" sldId="271"/>
            <ac:picMk id="2" creationId="{9A202BA2-90AA-A03F-5BC7-8CB9358F42A1}"/>
          </ac:picMkLst>
        </pc:picChg>
        <pc:picChg chg="add mod">
          <ac:chgData name="khush_khatri@outlook.com" userId="1a4e4968c6f8f2a4" providerId="LiveId" clId="{B8ABFACD-E6C6-44B0-B072-85630E603EC1}" dt="2022-08-31T19:17:10.550" v="1182" actId="1076"/>
          <ac:picMkLst>
            <pc:docMk/>
            <pc:sldMk cId="3896278924" sldId="271"/>
            <ac:picMk id="3" creationId="{8221ABFD-13EA-D735-BEBB-0712455DF103}"/>
          </ac:picMkLst>
        </pc:picChg>
      </pc:sldChg>
      <pc:sldChg chg="addSp delSp modSp new mod">
        <pc:chgData name="khush_khatri@outlook.com" userId="1a4e4968c6f8f2a4" providerId="LiveId" clId="{B8ABFACD-E6C6-44B0-B072-85630E603EC1}" dt="2022-08-31T19:28:59.357" v="2009" actId="20577"/>
        <pc:sldMkLst>
          <pc:docMk/>
          <pc:sldMk cId="2212874063" sldId="272"/>
        </pc:sldMkLst>
        <pc:spChg chg="add del mod">
          <ac:chgData name="khush_khatri@outlook.com" userId="1a4e4968c6f8f2a4" providerId="LiveId" clId="{B8ABFACD-E6C6-44B0-B072-85630E603EC1}" dt="2022-08-31T19:26:36.356" v="1817"/>
          <ac:spMkLst>
            <pc:docMk/>
            <pc:sldMk cId="2212874063" sldId="272"/>
            <ac:spMk id="2" creationId="{A20787E6-B0DD-EA9D-A293-F7FB4748EC28}"/>
          </ac:spMkLst>
        </pc:spChg>
        <pc:spChg chg="add mod">
          <ac:chgData name="khush_khatri@outlook.com" userId="1a4e4968c6f8f2a4" providerId="LiveId" clId="{B8ABFACD-E6C6-44B0-B072-85630E603EC1}" dt="2022-08-31T19:28:59.357" v="2009" actId="20577"/>
          <ac:spMkLst>
            <pc:docMk/>
            <pc:sldMk cId="2212874063" sldId="272"/>
            <ac:spMk id="3" creationId="{AB7E4674-C8E2-6E11-94DD-39E6FCDBDA4C}"/>
          </ac:spMkLst>
        </pc:spChg>
      </pc:sldChg>
      <pc:sldChg chg="addSp delSp modSp new mod">
        <pc:chgData name="khush_khatri@outlook.com" userId="1a4e4968c6f8f2a4" providerId="LiveId" clId="{B8ABFACD-E6C6-44B0-B072-85630E603EC1}" dt="2022-08-31T19:38:16.952" v="2591" actId="20577"/>
        <pc:sldMkLst>
          <pc:docMk/>
          <pc:sldMk cId="2826272468" sldId="273"/>
        </pc:sldMkLst>
        <pc:spChg chg="add mod">
          <ac:chgData name="khush_khatri@outlook.com" userId="1a4e4968c6f8f2a4" providerId="LiveId" clId="{B8ABFACD-E6C6-44B0-B072-85630E603EC1}" dt="2022-08-31T19:38:16.952" v="2591" actId="20577"/>
          <ac:spMkLst>
            <pc:docMk/>
            <pc:sldMk cId="2826272468" sldId="273"/>
            <ac:spMk id="7" creationId="{42872E04-23E1-A874-E60D-F8A7BEBF29BF}"/>
          </ac:spMkLst>
        </pc:spChg>
        <pc:picChg chg="add mod">
          <ac:chgData name="khush_khatri@outlook.com" userId="1a4e4968c6f8f2a4" providerId="LiveId" clId="{B8ABFACD-E6C6-44B0-B072-85630E603EC1}" dt="2022-08-31T19:33:54.346" v="2030" actId="14100"/>
          <ac:picMkLst>
            <pc:docMk/>
            <pc:sldMk cId="2826272468" sldId="273"/>
            <ac:picMk id="2" creationId="{B42813A0-2EA4-F4A4-B88B-B98F095D6260}"/>
          </ac:picMkLst>
        </pc:picChg>
        <pc:picChg chg="add del">
          <ac:chgData name="khush_khatri@outlook.com" userId="1a4e4968c6f8f2a4" providerId="LiveId" clId="{B8ABFACD-E6C6-44B0-B072-85630E603EC1}" dt="2022-08-31T19:31:57.339" v="2015" actId="478"/>
          <ac:picMkLst>
            <pc:docMk/>
            <pc:sldMk cId="2826272468" sldId="273"/>
            <ac:picMk id="3" creationId="{533BE717-8C1B-0144-A0BC-4625E86494C4}"/>
          </ac:picMkLst>
        </pc:picChg>
        <pc:picChg chg="add mod">
          <ac:chgData name="khush_khatri@outlook.com" userId="1a4e4968c6f8f2a4" providerId="LiveId" clId="{B8ABFACD-E6C6-44B0-B072-85630E603EC1}" dt="2022-08-31T19:33:41.639" v="2028" actId="14100"/>
          <ac:picMkLst>
            <pc:docMk/>
            <pc:sldMk cId="2826272468" sldId="273"/>
            <ac:picMk id="4" creationId="{CF4748C5-BD18-5D81-FE24-A893C49BF0E6}"/>
          </ac:picMkLst>
        </pc:picChg>
        <pc:picChg chg="add mod">
          <ac:chgData name="khush_khatri@outlook.com" userId="1a4e4968c6f8f2a4" providerId="LiveId" clId="{B8ABFACD-E6C6-44B0-B072-85630E603EC1}" dt="2022-08-31T19:33:31.489" v="2026" actId="14100"/>
          <ac:picMkLst>
            <pc:docMk/>
            <pc:sldMk cId="2826272468" sldId="273"/>
            <ac:picMk id="6" creationId="{F3449343-3B16-B5B7-8C52-8122C363818A}"/>
          </ac:picMkLst>
        </pc:picChg>
      </pc:sldChg>
      <pc:sldChg chg="addSp modSp new mod">
        <pc:chgData name="khush_khatri@outlook.com" userId="1a4e4968c6f8f2a4" providerId="LiveId" clId="{B8ABFACD-E6C6-44B0-B072-85630E603EC1}" dt="2022-08-31T19:43:02.470" v="2711" actId="14100"/>
        <pc:sldMkLst>
          <pc:docMk/>
          <pc:sldMk cId="4140377285" sldId="274"/>
        </pc:sldMkLst>
        <pc:spChg chg="add mod">
          <ac:chgData name="khush_khatri@outlook.com" userId="1a4e4968c6f8f2a4" providerId="LiveId" clId="{B8ABFACD-E6C6-44B0-B072-85630E603EC1}" dt="2022-08-31T19:39:51.904" v="2643" actId="20577"/>
          <ac:spMkLst>
            <pc:docMk/>
            <pc:sldMk cId="4140377285" sldId="274"/>
            <ac:spMk id="3" creationId="{699B00D0-9313-BFBA-6D88-0EB08B1BF75A}"/>
          </ac:spMkLst>
        </pc:spChg>
        <pc:spChg chg="add mod">
          <ac:chgData name="khush_khatri@outlook.com" userId="1a4e4968c6f8f2a4" providerId="LiveId" clId="{B8ABFACD-E6C6-44B0-B072-85630E603EC1}" dt="2022-08-31T19:41:23.077" v="2702" actId="20577"/>
          <ac:spMkLst>
            <pc:docMk/>
            <pc:sldMk cId="4140377285" sldId="274"/>
            <ac:spMk id="6" creationId="{2D55F38B-288B-323B-AC4A-1831D1544E04}"/>
          </ac:spMkLst>
        </pc:spChg>
        <pc:spChg chg="add mod">
          <ac:chgData name="khush_khatri@outlook.com" userId="1a4e4968c6f8f2a4" providerId="LiveId" clId="{B8ABFACD-E6C6-44B0-B072-85630E603EC1}" dt="2022-08-31T19:42:44.091" v="2706" actId="14100"/>
          <ac:spMkLst>
            <pc:docMk/>
            <pc:sldMk cId="4140377285" sldId="274"/>
            <ac:spMk id="7" creationId="{91BC3854-43FB-2CDA-1C54-871EE98DAB4F}"/>
          </ac:spMkLst>
        </pc:spChg>
        <pc:picChg chg="add mod">
          <ac:chgData name="khush_khatri@outlook.com" userId="1a4e4968c6f8f2a4" providerId="LiveId" clId="{B8ABFACD-E6C6-44B0-B072-85630E603EC1}" dt="2022-08-31T19:39:23.777" v="2595" actId="1076"/>
          <ac:picMkLst>
            <pc:docMk/>
            <pc:sldMk cId="4140377285" sldId="274"/>
            <ac:picMk id="2" creationId="{948D2B12-7AC4-7B7E-5AB0-FACA7D2B7096}"/>
          </ac:picMkLst>
        </pc:picChg>
        <pc:picChg chg="add mod">
          <ac:chgData name="khush_khatri@outlook.com" userId="1a4e4968c6f8f2a4" providerId="LiveId" clId="{B8ABFACD-E6C6-44B0-B072-85630E603EC1}" dt="2022-08-31T19:42:57.660" v="2710" actId="14100"/>
          <ac:picMkLst>
            <pc:docMk/>
            <pc:sldMk cId="4140377285" sldId="274"/>
            <ac:picMk id="4" creationId="{9B265885-CDF8-D925-A0B4-560DF7B0E30B}"/>
          </ac:picMkLst>
        </pc:picChg>
        <pc:picChg chg="add mod">
          <ac:chgData name="khush_khatri@outlook.com" userId="1a4e4968c6f8f2a4" providerId="LiveId" clId="{B8ABFACD-E6C6-44B0-B072-85630E603EC1}" dt="2022-08-31T19:43:02.470" v="2711" actId="14100"/>
          <ac:picMkLst>
            <pc:docMk/>
            <pc:sldMk cId="4140377285" sldId="274"/>
            <ac:picMk id="5" creationId="{9C1E4949-551A-CE77-6E51-6FCB06E485FD}"/>
          </ac:picMkLst>
        </pc:picChg>
      </pc:sldChg>
      <pc:sldChg chg="addSp modSp new mod">
        <pc:chgData name="khush_khatri@outlook.com" userId="1a4e4968c6f8f2a4" providerId="LiveId" clId="{B8ABFACD-E6C6-44B0-B072-85630E603EC1}" dt="2022-08-31T19:48:17.323" v="2728" actId="20577"/>
        <pc:sldMkLst>
          <pc:docMk/>
          <pc:sldMk cId="3976572130" sldId="275"/>
        </pc:sldMkLst>
        <pc:spChg chg="add mod">
          <ac:chgData name="khush_khatri@outlook.com" userId="1a4e4968c6f8f2a4" providerId="LiveId" clId="{B8ABFACD-E6C6-44B0-B072-85630E603EC1}" dt="2022-08-31T19:48:17.323" v="2728" actId="20577"/>
          <ac:spMkLst>
            <pc:docMk/>
            <pc:sldMk cId="3976572130" sldId="275"/>
            <ac:spMk id="4" creationId="{C525E767-51F3-D9FD-47C5-FCABF133A420}"/>
          </ac:spMkLst>
        </pc:spChg>
        <pc:picChg chg="add mod">
          <ac:chgData name="khush_khatri@outlook.com" userId="1a4e4968c6f8f2a4" providerId="LiveId" clId="{B8ABFACD-E6C6-44B0-B072-85630E603EC1}" dt="2022-08-31T19:46:55.220" v="2718" actId="14100"/>
          <ac:picMkLst>
            <pc:docMk/>
            <pc:sldMk cId="3976572130" sldId="275"/>
            <ac:picMk id="2" creationId="{D6253698-0B2D-80B6-BA43-0A021A5B806C}"/>
          </ac:picMkLst>
        </pc:picChg>
        <pc:picChg chg="add mod">
          <ac:chgData name="khush_khatri@outlook.com" userId="1a4e4968c6f8f2a4" providerId="LiveId" clId="{B8ABFACD-E6C6-44B0-B072-85630E603EC1}" dt="2022-08-31T19:46:40.955" v="2717" actId="1076"/>
          <ac:picMkLst>
            <pc:docMk/>
            <pc:sldMk cId="3976572130" sldId="275"/>
            <ac:picMk id="3" creationId="{196BF075-4611-7C6E-EE00-FB772AB328A0}"/>
          </ac:picMkLst>
        </pc:picChg>
      </pc:sldChg>
      <pc:sldChg chg="addSp modSp new mod">
        <pc:chgData name="khush_khatri@outlook.com" userId="1a4e4968c6f8f2a4" providerId="LiveId" clId="{B8ABFACD-E6C6-44B0-B072-85630E603EC1}" dt="2022-08-31T19:52:08.927" v="2963" actId="20577"/>
        <pc:sldMkLst>
          <pc:docMk/>
          <pc:sldMk cId="1509911105" sldId="276"/>
        </pc:sldMkLst>
        <pc:spChg chg="add mod">
          <ac:chgData name="khush_khatri@outlook.com" userId="1a4e4968c6f8f2a4" providerId="LiveId" clId="{B8ABFACD-E6C6-44B0-B072-85630E603EC1}" dt="2022-08-31T19:52:08.927" v="2963" actId="20577"/>
          <ac:spMkLst>
            <pc:docMk/>
            <pc:sldMk cId="1509911105" sldId="276"/>
            <ac:spMk id="4" creationId="{5B1D3B57-B570-8581-F9B1-36ED0C106DA5}"/>
          </ac:spMkLst>
        </pc:spChg>
        <pc:picChg chg="add mod">
          <ac:chgData name="khush_khatri@outlook.com" userId="1a4e4968c6f8f2a4" providerId="LiveId" clId="{B8ABFACD-E6C6-44B0-B072-85630E603EC1}" dt="2022-08-31T19:49:52.137" v="2736" actId="14100"/>
          <ac:picMkLst>
            <pc:docMk/>
            <pc:sldMk cId="1509911105" sldId="276"/>
            <ac:picMk id="2" creationId="{C06CD6F1-1692-DB59-2BC1-2CD4E35519A4}"/>
          </ac:picMkLst>
        </pc:picChg>
        <pc:picChg chg="add mod">
          <ac:chgData name="khush_khatri@outlook.com" userId="1a4e4968c6f8f2a4" providerId="LiveId" clId="{B8ABFACD-E6C6-44B0-B072-85630E603EC1}" dt="2022-08-31T19:49:57.477" v="2737" actId="14100"/>
          <ac:picMkLst>
            <pc:docMk/>
            <pc:sldMk cId="1509911105" sldId="276"/>
            <ac:picMk id="3" creationId="{CDB558A1-2C30-1F1B-8D2D-D83661F7CF91}"/>
          </ac:picMkLst>
        </pc:picChg>
      </pc:sldChg>
      <pc:sldChg chg="addSp modSp new mod">
        <pc:chgData name="khush_khatri@outlook.com" userId="1a4e4968c6f8f2a4" providerId="LiveId" clId="{B8ABFACD-E6C6-44B0-B072-85630E603EC1}" dt="2022-08-31T19:54:02.361" v="2975"/>
        <pc:sldMkLst>
          <pc:docMk/>
          <pc:sldMk cId="1885459459" sldId="277"/>
        </pc:sldMkLst>
        <pc:spChg chg="add mod">
          <ac:chgData name="khush_khatri@outlook.com" userId="1a4e4968c6f8f2a4" providerId="LiveId" clId="{B8ABFACD-E6C6-44B0-B072-85630E603EC1}" dt="2022-08-31T19:54:02.361" v="2975"/>
          <ac:spMkLst>
            <pc:docMk/>
            <pc:sldMk cId="1885459459" sldId="277"/>
            <ac:spMk id="3" creationId="{3793073A-FE58-3C68-83F5-965973319B9D}"/>
          </ac:spMkLst>
        </pc:spChg>
        <pc:picChg chg="add mod">
          <ac:chgData name="khush_khatri@outlook.com" userId="1a4e4968c6f8f2a4" providerId="LiveId" clId="{B8ABFACD-E6C6-44B0-B072-85630E603EC1}" dt="2022-08-31T19:53:18.030" v="2973" actId="14100"/>
          <ac:picMkLst>
            <pc:docMk/>
            <pc:sldMk cId="1885459459" sldId="277"/>
            <ac:picMk id="2" creationId="{C3566890-40B9-0920-22BB-5BC9B3AB5BA5}"/>
          </ac:picMkLst>
        </pc:picChg>
      </pc:sldChg>
      <pc:sldChg chg="addSp modSp new mod">
        <pc:chgData name="khush_khatri@outlook.com" userId="1a4e4968c6f8f2a4" providerId="LiveId" clId="{B8ABFACD-E6C6-44B0-B072-85630E603EC1}" dt="2022-08-31T19:57:05.891" v="3027" actId="255"/>
        <pc:sldMkLst>
          <pc:docMk/>
          <pc:sldMk cId="1102086257" sldId="278"/>
        </pc:sldMkLst>
        <pc:spChg chg="add mod">
          <ac:chgData name="khush_khatri@outlook.com" userId="1a4e4968c6f8f2a4" providerId="LiveId" clId="{B8ABFACD-E6C6-44B0-B072-85630E603EC1}" dt="2022-08-31T19:57:05.891" v="3027" actId="255"/>
          <ac:spMkLst>
            <pc:docMk/>
            <pc:sldMk cId="1102086257" sldId="278"/>
            <ac:spMk id="4" creationId="{13D65977-3361-649A-D405-3277DDCE995B}"/>
          </ac:spMkLst>
        </pc:spChg>
        <pc:picChg chg="add mod">
          <ac:chgData name="khush_khatri@outlook.com" userId="1a4e4968c6f8f2a4" providerId="LiveId" clId="{B8ABFACD-E6C6-44B0-B072-85630E603EC1}" dt="2022-08-31T19:55:59.240" v="2984" actId="14100"/>
          <ac:picMkLst>
            <pc:docMk/>
            <pc:sldMk cId="1102086257" sldId="278"/>
            <ac:picMk id="2" creationId="{6A2336AB-7D26-6F5B-D6CA-8657A094761A}"/>
          </ac:picMkLst>
        </pc:picChg>
        <pc:picChg chg="add mod">
          <ac:chgData name="khush_khatri@outlook.com" userId="1a4e4968c6f8f2a4" providerId="LiveId" clId="{B8ABFACD-E6C6-44B0-B072-85630E603EC1}" dt="2022-08-31T19:56:03.600" v="2985" actId="14100"/>
          <ac:picMkLst>
            <pc:docMk/>
            <pc:sldMk cId="1102086257" sldId="278"/>
            <ac:picMk id="3" creationId="{B50C7664-1D07-1B58-0E2A-251D03835415}"/>
          </ac:picMkLst>
        </pc:picChg>
      </pc:sldChg>
      <pc:sldChg chg="addSp delSp modSp new mod modClrScheme chgLayout">
        <pc:chgData name="khush_khatri@outlook.com" userId="1a4e4968c6f8f2a4" providerId="LiveId" clId="{B8ABFACD-E6C6-44B0-B072-85630E603EC1}" dt="2022-08-31T20:04:10.602" v="3142" actId="1076"/>
        <pc:sldMkLst>
          <pc:docMk/>
          <pc:sldMk cId="3844952351" sldId="279"/>
        </pc:sldMkLst>
        <pc:spChg chg="mod ord">
          <ac:chgData name="khush_khatri@outlook.com" userId="1a4e4968c6f8f2a4" providerId="LiveId" clId="{B8ABFACD-E6C6-44B0-B072-85630E603EC1}" dt="2022-08-31T20:03:34.483" v="3135" actId="27636"/>
          <ac:spMkLst>
            <pc:docMk/>
            <pc:sldMk cId="3844952351" sldId="279"/>
            <ac:spMk id="2" creationId="{4FC7A7DB-AD09-0FC5-9E9E-8AD0FCEE114E}"/>
          </ac:spMkLst>
        </pc:spChg>
        <pc:spChg chg="add del mod">
          <ac:chgData name="khush_khatri@outlook.com" userId="1a4e4968c6f8f2a4" providerId="LiveId" clId="{B8ABFACD-E6C6-44B0-B072-85630E603EC1}" dt="2022-08-31T20:03:48.384" v="3137" actId="478"/>
          <ac:spMkLst>
            <pc:docMk/>
            <pc:sldMk cId="3844952351" sldId="279"/>
            <ac:spMk id="5" creationId="{81318709-2138-0355-5F0F-E4E2E804332B}"/>
          </ac:spMkLst>
        </pc:spChg>
        <pc:spChg chg="add mod ord">
          <ac:chgData name="khush_khatri@outlook.com" userId="1a4e4968c6f8f2a4" providerId="LiveId" clId="{B8ABFACD-E6C6-44B0-B072-85630E603EC1}" dt="2022-08-31T20:04:06.345" v="3141" actId="255"/>
          <ac:spMkLst>
            <pc:docMk/>
            <pc:sldMk cId="3844952351" sldId="279"/>
            <ac:spMk id="6" creationId="{251BBE73-1B5A-3BFA-1D05-52C41793068F}"/>
          </ac:spMkLst>
        </pc:spChg>
        <pc:picChg chg="add mod">
          <ac:chgData name="khush_khatri@outlook.com" userId="1a4e4968c6f8f2a4" providerId="LiveId" clId="{B8ABFACD-E6C6-44B0-B072-85630E603EC1}" dt="2022-08-31T20:04:10.602" v="3142" actId="1076"/>
          <ac:picMkLst>
            <pc:docMk/>
            <pc:sldMk cId="3844952351" sldId="279"/>
            <ac:picMk id="3" creationId="{7EF0631D-71D1-C35D-E5DB-621478FE383F}"/>
          </ac:picMkLst>
        </pc:picChg>
      </pc:sldChg>
      <pc:sldChg chg="addSp modSp new mod modClrScheme chgLayout">
        <pc:chgData name="khush_khatri@outlook.com" userId="1a4e4968c6f8f2a4" providerId="LiveId" clId="{B8ABFACD-E6C6-44B0-B072-85630E603EC1}" dt="2022-08-31T20:10:56.264" v="3989" actId="20577"/>
        <pc:sldMkLst>
          <pc:docMk/>
          <pc:sldMk cId="3678707898" sldId="280"/>
        </pc:sldMkLst>
        <pc:spChg chg="mod ord">
          <ac:chgData name="khush_khatri@outlook.com" userId="1a4e4968c6f8f2a4" providerId="LiveId" clId="{B8ABFACD-E6C6-44B0-B072-85630E603EC1}" dt="2022-08-31T20:03:20.944" v="3133" actId="700"/>
          <ac:spMkLst>
            <pc:docMk/>
            <pc:sldMk cId="3678707898" sldId="280"/>
            <ac:spMk id="2" creationId="{76CF9D0A-8CA8-5B3D-FE96-1B97A7EADD8D}"/>
          </ac:spMkLst>
        </pc:spChg>
        <pc:spChg chg="add mod ord">
          <ac:chgData name="khush_khatri@outlook.com" userId="1a4e4968c6f8f2a4" providerId="LiveId" clId="{B8ABFACD-E6C6-44B0-B072-85630E603EC1}" dt="2022-08-31T20:10:56.264" v="3989" actId="20577"/>
          <ac:spMkLst>
            <pc:docMk/>
            <pc:sldMk cId="3678707898" sldId="280"/>
            <ac:spMk id="3" creationId="{4A32F845-143D-4563-E2CD-1A4A297B460F}"/>
          </ac:spMkLst>
        </pc:spChg>
      </pc:sldChg>
      <pc:sldChg chg="addSp delSp modSp new mod modClrScheme chgLayout">
        <pc:chgData name="khush_khatri@outlook.com" userId="1a4e4968c6f8f2a4" providerId="LiveId" clId="{B8ABFACD-E6C6-44B0-B072-85630E603EC1}" dt="2022-08-31T20:13:55.108" v="4089" actId="20577"/>
        <pc:sldMkLst>
          <pc:docMk/>
          <pc:sldMk cId="2850809096" sldId="281"/>
        </pc:sldMkLst>
        <pc:spChg chg="del">
          <ac:chgData name="khush_khatri@outlook.com" userId="1a4e4968c6f8f2a4" providerId="LiveId" clId="{B8ABFACD-E6C6-44B0-B072-85630E603EC1}" dt="2022-08-31T20:12:06.856" v="3991" actId="700"/>
          <ac:spMkLst>
            <pc:docMk/>
            <pc:sldMk cId="2850809096" sldId="281"/>
            <ac:spMk id="2" creationId="{84FF031D-EA11-800F-32A6-6FF3BBDDF3D0}"/>
          </ac:spMkLst>
        </pc:spChg>
        <pc:spChg chg="del">
          <ac:chgData name="khush_khatri@outlook.com" userId="1a4e4968c6f8f2a4" providerId="LiveId" clId="{B8ABFACD-E6C6-44B0-B072-85630E603EC1}" dt="2022-08-31T20:12:06.856" v="3991" actId="700"/>
          <ac:spMkLst>
            <pc:docMk/>
            <pc:sldMk cId="2850809096" sldId="281"/>
            <ac:spMk id="3" creationId="{5C7E1A4B-FBBB-647C-932D-6E568939AC18}"/>
          </ac:spMkLst>
        </pc:spChg>
        <pc:spChg chg="add mod">
          <ac:chgData name="khush_khatri@outlook.com" userId="1a4e4968c6f8f2a4" providerId="LiveId" clId="{B8ABFACD-E6C6-44B0-B072-85630E603EC1}" dt="2022-08-31T20:13:09.319" v="4019" actId="20577"/>
          <ac:spMkLst>
            <pc:docMk/>
            <pc:sldMk cId="2850809096" sldId="281"/>
            <ac:spMk id="7" creationId="{2E676804-1180-598F-EDE7-6E2FB27A800C}"/>
          </ac:spMkLst>
        </pc:spChg>
        <pc:spChg chg="add mod">
          <ac:chgData name="khush_khatri@outlook.com" userId="1a4e4968c6f8f2a4" providerId="LiveId" clId="{B8ABFACD-E6C6-44B0-B072-85630E603EC1}" dt="2022-08-31T20:13:30.208" v="4044" actId="20577"/>
          <ac:spMkLst>
            <pc:docMk/>
            <pc:sldMk cId="2850809096" sldId="281"/>
            <ac:spMk id="8" creationId="{9D4C0D12-5961-2A67-98A3-58BEEAA2BCB3}"/>
          </ac:spMkLst>
        </pc:spChg>
        <pc:spChg chg="add mod">
          <ac:chgData name="khush_khatri@outlook.com" userId="1a4e4968c6f8f2a4" providerId="LiveId" clId="{B8ABFACD-E6C6-44B0-B072-85630E603EC1}" dt="2022-08-31T20:13:55.108" v="4089" actId="20577"/>
          <ac:spMkLst>
            <pc:docMk/>
            <pc:sldMk cId="2850809096" sldId="281"/>
            <ac:spMk id="9" creationId="{AF7E165F-5042-04C7-3705-02958AD76A72}"/>
          </ac:spMkLst>
        </pc:spChg>
        <pc:picChg chg="add mod">
          <ac:chgData name="khush_khatri@outlook.com" userId="1a4e4968c6f8f2a4" providerId="LiveId" clId="{B8ABFACD-E6C6-44B0-B072-85630E603EC1}" dt="2022-08-31T20:12:13.983" v="3994" actId="1076"/>
          <ac:picMkLst>
            <pc:docMk/>
            <pc:sldMk cId="2850809096" sldId="281"/>
            <ac:picMk id="4" creationId="{5D9D91CD-93B9-ABEC-6A69-FE0119C6F0A7}"/>
          </ac:picMkLst>
        </pc:picChg>
        <pc:picChg chg="add mod">
          <ac:chgData name="khush_khatri@outlook.com" userId="1a4e4968c6f8f2a4" providerId="LiveId" clId="{B8ABFACD-E6C6-44B0-B072-85630E603EC1}" dt="2022-08-31T20:12:32.233" v="3996" actId="1076"/>
          <ac:picMkLst>
            <pc:docMk/>
            <pc:sldMk cId="2850809096" sldId="281"/>
            <ac:picMk id="5" creationId="{B5501196-711A-2CD0-63F0-B6A883406DBC}"/>
          </ac:picMkLst>
        </pc:picChg>
        <pc:picChg chg="add mod">
          <ac:chgData name="khush_khatri@outlook.com" userId="1a4e4968c6f8f2a4" providerId="LiveId" clId="{B8ABFACD-E6C6-44B0-B072-85630E603EC1}" dt="2022-08-31T20:12:50.402" v="3998" actId="1076"/>
          <ac:picMkLst>
            <pc:docMk/>
            <pc:sldMk cId="2850809096" sldId="281"/>
            <ac:picMk id="6" creationId="{A10ECB84-F0DE-B728-D42C-2765B0B8C312}"/>
          </ac:picMkLst>
        </pc:picChg>
      </pc:sldChg>
      <pc:sldChg chg="addSp modSp new mod modClrScheme chgLayout">
        <pc:chgData name="khush_khatri@outlook.com" userId="1a4e4968c6f8f2a4" providerId="LiveId" clId="{B8ABFACD-E6C6-44B0-B072-85630E603EC1}" dt="2022-08-31T20:19:12.243" v="4503" actId="20577"/>
        <pc:sldMkLst>
          <pc:docMk/>
          <pc:sldMk cId="1170124562" sldId="282"/>
        </pc:sldMkLst>
        <pc:spChg chg="add mod">
          <ac:chgData name="khush_khatri@outlook.com" userId="1a4e4968c6f8f2a4" providerId="LiveId" clId="{B8ABFACD-E6C6-44B0-B072-85630E603EC1}" dt="2022-08-31T20:14:25.675" v="4099" actId="20577"/>
          <ac:spMkLst>
            <pc:docMk/>
            <pc:sldMk cId="1170124562" sldId="282"/>
            <ac:spMk id="2" creationId="{0DAAABCC-CC0F-AD45-C059-EF79C6C7A846}"/>
          </ac:spMkLst>
        </pc:spChg>
        <pc:spChg chg="add mod">
          <ac:chgData name="khush_khatri@outlook.com" userId="1a4e4968c6f8f2a4" providerId="LiveId" clId="{B8ABFACD-E6C6-44B0-B072-85630E603EC1}" dt="2022-08-31T20:19:12.243" v="4503" actId="20577"/>
          <ac:spMkLst>
            <pc:docMk/>
            <pc:sldMk cId="1170124562" sldId="282"/>
            <ac:spMk id="3" creationId="{E2883359-9C70-48D5-3CA9-48BB1F6DC86A}"/>
          </ac:spMkLst>
        </pc:spChg>
      </pc:sldChg>
      <pc:sldChg chg="modSp new mod">
        <pc:chgData name="khush_khatri@outlook.com" userId="1a4e4968c6f8f2a4" providerId="LiveId" clId="{B8ABFACD-E6C6-44B0-B072-85630E603EC1}" dt="2022-08-31T20:24:38.159" v="5063" actId="20577"/>
        <pc:sldMkLst>
          <pc:docMk/>
          <pc:sldMk cId="3264110300" sldId="283"/>
        </pc:sldMkLst>
        <pc:spChg chg="mod">
          <ac:chgData name="khush_khatri@outlook.com" userId="1a4e4968c6f8f2a4" providerId="LiveId" clId="{B8ABFACD-E6C6-44B0-B072-85630E603EC1}" dt="2022-08-31T20:19:55.114" v="4545" actId="20577"/>
          <ac:spMkLst>
            <pc:docMk/>
            <pc:sldMk cId="3264110300" sldId="283"/>
            <ac:spMk id="2" creationId="{0ED510C6-2770-8BF5-C52C-05529C814C54}"/>
          </ac:spMkLst>
        </pc:spChg>
        <pc:spChg chg="mod">
          <ac:chgData name="khush_khatri@outlook.com" userId="1a4e4968c6f8f2a4" providerId="LiveId" clId="{B8ABFACD-E6C6-44B0-B072-85630E603EC1}" dt="2022-08-31T20:24:38.159" v="5063" actId="20577"/>
          <ac:spMkLst>
            <pc:docMk/>
            <pc:sldMk cId="3264110300" sldId="283"/>
            <ac:spMk id="3" creationId="{401E80FF-4DDC-AAE7-FEA0-953700C63316}"/>
          </ac:spMkLst>
        </pc:spChg>
      </pc:sldChg>
      <pc:sldChg chg="addSp delSp modSp new mod">
        <pc:chgData name="khush_khatri@outlook.com" userId="1a4e4968c6f8f2a4" providerId="LiveId" clId="{B8ABFACD-E6C6-44B0-B072-85630E603EC1}" dt="2022-08-31T20:25:50.890" v="5096"/>
        <pc:sldMkLst>
          <pc:docMk/>
          <pc:sldMk cId="1154279968" sldId="284"/>
        </pc:sldMkLst>
        <pc:spChg chg="mod">
          <ac:chgData name="khush_khatri@outlook.com" userId="1a4e4968c6f8f2a4" providerId="LiveId" clId="{B8ABFACD-E6C6-44B0-B072-85630E603EC1}" dt="2022-08-31T20:25:46.078" v="5095" actId="20577"/>
          <ac:spMkLst>
            <pc:docMk/>
            <pc:sldMk cId="1154279968" sldId="284"/>
            <ac:spMk id="2" creationId="{E4B5AB41-055E-AB46-D1BE-9B117B41D415}"/>
          </ac:spMkLst>
        </pc:spChg>
        <pc:spChg chg="del">
          <ac:chgData name="khush_khatri@outlook.com" userId="1a4e4968c6f8f2a4" providerId="LiveId" clId="{B8ABFACD-E6C6-44B0-B072-85630E603EC1}" dt="2022-08-31T20:25:50.890" v="5096"/>
          <ac:spMkLst>
            <pc:docMk/>
            <pc:sldMk cId="1154279968" sldId="284"/>
            <ac:spMk id="3" creationId="{D98F212B-E65C-3A48-9C18-E9D698D09BA3}"/>
          </ac:spMkLst>
        </pc:spChg>
        <pc:picChg chg="add mod">
          <ac:chgData name="khush_khatri@outlook.com" userId="1a4e4968c6f8f2a4" providerId="LiveId" clId="{B8ABFACD-E6C6-44B0-B072-85630E603EC1}" dt="2022-08-31T20:25:50.890" v="5096"/>
          <ac:picMkLst>
            <pc:docMk/>
            <pc:sldMk cId="1154279968" sldId="284"/>
            <ac:picMk id="4" creationId="{EF60D7F8-FDF6-E650-6E25-68852A9206A0}"/>
          </ac:picMkLst>
        </pc:picChg>
      </pc:sldChg>
      <pc:sldChg chg="modSp new mod">
        <pc:chgData name="khush_khatri@outlook.com" userId="1a4e4968c6f8f2a4" providerId="LiveId" clId="{B8ABFACD-E6C6-44B0-B072-85630E603EC1}" dt="2022-08-31T20:27:14.058" v="5129" actId="27636"/>
        <pc:sldMkLst>
          <pc:docMk/>
          <pc:sldMk cId="2583955495" sldId="285"/>
        </pc:sldMkLst>
        <pc:spChg chg="mod">
          <ac:chgData name="khush_khatri@outlook.com" userId="1a4e4968c6f8f2a4" providerId="LiveId" clId="{B8ABFACD-E6C6-44B0-B072-85630E603EC1}" dt="2022-08-31T20:26:23.778" v="5109" actId="20577"/>
          <ac:spMkLst>
            <pc:docMk/>
            <pc:sldMk cId="2583955495" sldId="285"/>
            <ac:spMk id="2" creationId="{E74325F3-69FB-59FB-83D9-4986954AEC67}"/>
          </ac:spMkLst>
        </pc:spChg>
        <pc:spChg chg="mod">
          <ac:chgData name="khush_khatri@outlook.com" userId="1a4e4968c6f8f2a4" providerId="LiveId" clId="{B8ABFACD-E6C6-44B0-B072-85630E603EC1}" dt="2022-08-31T20:27:14.058" v="5129" actId="27636"/>
          <ac:spMkLst>
            <pc:docMk/>
            <pc:sldMk cId="2583955495" sldId="285"/>
            <ac:spMk id="3" creationId="{45980358-FC34-8D31-7EC2-296B16A7C367}"/>
          </ac:spMkLst>
        </pc:spChg>
      </pc:sldChg>
      <pc:sldChg chg="addSp delSp modSp new mod">
        <pc:chgData name="khush_khatri@outlook.com" userId="1a4e4968c6f8f2a4" providerId="LiveId" clId="{B8ABFACD-E6C6-44B0-B072-85630E603EC1}" dt="2022-08-31T20:31:28.078" v="5328"/>
        <pc:sldMkLst>
          <pc:docMk/>
          <pc:sldMk cId="3117162967" sldId="286"/>
        </pc:sldMkLst>
        <pc:spChg chg="add mod">
          <ac:chgData name="khush_khatri@outlook.com" userId="1a4e4968c6f8f2a4" providerId="LiveId" clId="{B8ABFACD-E6C6-44B0-B072-85630E603EC1}" dt="2022-08-31T20:29:12.476" v="5187" actId="20577"/>
          <ac:spMkLst>
            <pc:docMk/>
            <pc:sldMk cId="3117162967" sldId="286"/>
            <ac:spMk id="4" creationId="{81384921-12E0-6E21-32D6-DD471806B2D8}"/>
          </ac:spMkLst>
        </pc:spChg>
        <pc:spChg chg="add mod">
          <ac:chgData name="khush_khatri@outlook.com" userId="1a4e4968c6f8f2a4" providerId="LiveId" clId="{B8ABFACD-E6C6-44B0-B072-85630E603EC1}" dt="2022-08-31T20:29:46.455" v="5235" actId="20577"/>
          <ac:spMkLst>
            <pc:docMk/>
            <pc:sldMk cId="3117162967" sldId="286"/>
            <ac:spMk id="5" creationId="{71A72011-0A26-A7B2-1971-C3B134AC870F}"/>
          </ac:spMkLst>
        </pc:spChg>
        <pc:spChg chg="add del mod">
          <ac:chgData name="khush_khatri@outlook.com" userId="1a4e4968c6f8f2a4" providerId="LiveId" clId="{B8ABFACD-E6C6-44B0-B072-85630E603EC1}" dt="2022-08-31T20:31:28.078" v="5328"/>
          <ac:spMkLst>
            <pc:docMk/>
            <pc:sldMk cId="3117162967" sldId="286"/>
            <ac:spMk id="6" creationId="{13BDFA25-6EF7-ACCF-3F0D-F49C26A30FBE}"/>
          </ac:spMkLst>
        </pc:spChg>
        <pc:spChg chg="add mod">
          <ac:chgData name="khush_khatri@outlook.com" userId="1a4e4968c6f8f2a4" providerId="LiveId" clId="{B8ABFACD-E6C6-44B0-B072-85630E603EC1}" dt="2022-08-31T20:31:06.055" v="5326" actId="20577"/>
          <ac:spMkLst>
            <pc:docMk/>
            <pc:sldMk cId="3117162967" sldId="286"/>
            <ac:spMk id="7" creationId="{9DD42749-C24E-C3F6-9CCA-4F2A6247DBC7}"/>
          </ac:spMkLst>
        </pc:spChg>
        <pc:picChg chg="add mod">
          <ac:chgData name="khush_khatri@outlook.com" userId="1a4e4968c6f8f2a4" providerId="LiveId" clId="{B8ABFACD-E6C6-44B0-B072-85630E603EC1}" dt="2022-08-31T20:28:29.462" v="5136" actId="1076"/>
          <ac:picMkLst>
            <pc:docMk/>
            <pc:sldMk cId="3117162967" sldId="286"/>
            <ac:picMk id="2" creationId="{05FE8A29-860A-06D8-AE2E-A9951ED089EE}"/>
          </ac:picMkLst>
        </pc:picChg>
        <pc:picChg chg="add mod">
          <ac:chgData name="khush_khatri@outlook.com" userId="1a4e4968c6f8f2a4" providerId="LiveId" clId="{B8ABFACD-E6C6-44B0-B072-85630E603EC1}" dt="2022-08-31T20:28:33.269" v="5137" actId="1076"/>
          <ac:picMkLst>
            <pc:docMk/>
            <pc:sldMk cId="3117162967" sldId="286"/>
            <ac:picMk id="3" creationId="{68575B14-9F2E-73CF-0823-2AAFD02766C7}"/>
          </ac:picMkLst>
        </pc:picChg>
      </pc:sldChg>
      <pc:sldChg chg="addSp delSp modSp new mod">
        <pc:chgData name="khush_khatri@outlook.com" userId="1a4e4968c6f8f2a4" providerId="LiveId" clId="{B8ABFACD-E6C6-44B0-B072-85630E603EC1}" dt="2022-08-31T20:33:48.443" v="5435" actId="1076"/>
        <pc:sldMkLst>
          <pc:docMk/>
          <pc:sldMk cId="1743961836" sldId="287"/>
        </pc:sldMkLst>
        <pc:spChg chg="mod">
          <ac:chgData name="khush_khatri@outlook.com" userId="1a4e4968c6f8f2a4" providerId="LiveId" clId="{B8ABFACD-E6C6-44B0-B072-85630E603EC1}" dt="2022-08-31T20:33:20.432" v="5433" actId="255"/>
          <ac:spMkLst>
            <pc:docMk/>
            <pc:sldMk cId="1743961836" sldId="287"/>
            <ac:spMk id="2" creationId="{95B4AF03-94C6-9B4A-B731-ABE17710C6AE}"/>
          </ac:spMkLst>
        </pc:spChg>
        <pc:spChg chg="del">
          <ac:chgData name="khush_khatri@outlook.com" userId="1a4e4968c6f8f2a4" providerId="LiveId" clId="{B8ABFACD-E6C6-44B0-B072-85630E603EC1}" dt="2022-08-31T20:33:45.122" v="5434"/>
          <ac:spMkLst>
            <pc:docMk/>
            <pc:sldMk cId="1743961836" sldId="287"/>
            <ac:spMk id="3" creationId="{47F1572E-E17F-D749-9F82-4EC0B5C0E5F3}"/>
          </ac:spMkLst>
        </pc:spChg>
        <pc:picChg chg="add mod">
          <ac:chgData name="khush_khatri@outlook.com" userId="1a4e4968c6f8f2a4" providerId="LiveId" clId="{B8ABFACD-E6C6-44B0-B072-85630E603EC1}" dt="2022-08-31T20:33:48.443" v="5435" actId="1076"/>
          <ac:picMkLst>
            <pc:docMk/>
            <pc:sldMk cId="1743961836" sldId="287"/>
            <ac:picMk id="4" creationId="{BB53088E-19EC-B5B5-4922-F897BFE34BA0}"/>
          </ac:picMkLst>
        </pc:picChg>
      </pc:sldChg>
      <pc:sldChg chg="addSp delSp modSp new mod">
        <pc:chgData name="khush_khatri@outlook.com" userId="1a4e4968c6f8f2a4" providerId="LiveId" clId="{B8ABFACD-E6C6-44B0-B072-85630E603EC1}" dt="2022-08-31T20:35:48.852" v="5542" actId="1076"/>
        <pc:sldMkLst>
          <pc:docMk/>
          <pc:sldMk cId="4090706700" sldId="288"/>
        </pc:sldMkLst>
        <pc:spChg chg="mod">
          <ac:chgData name="khush_khatri@outlook.com" userId="1a4e4968c6f8f2a4" providerId="LiveId" clId="{B8ABFACD-E6C6-44B0-B072-85630E603EC1}" dt="2022-08-31T20:35:00.351" v="5537" actId="313"/>
          <ac:spMkLst>
            <pc:docMk/>
            <pc:sldMk cId="4090706700" sldId="288"/>
            <ac:spMk id="2" creationId="{06CBA04F-1991-2F01-5B8D-AFB6FD7D7164}"/>
          </ac:spMkLst>
        </pc:spChg>
        <pc:spChg chg="del">
          <ac:chgData name="khush_khatri@outlook.com" userId="1a4e4968c6f8f2a4" providerId="LiveId" clId="{B8ABFACD-E6C6-44B0-B072-85630E603EC1}" dt="2022-08-31T20:35:19.007" v="5538"/>
          <ac:spMkLst>
            <pc:docMk/>
            <pc:sldMk cId="4090706700" sldId="288"/>
            <ac:spMk id="3" creationId="{554D813D-C9EC-4D46-A1BC-78896ADA8666}"/>
          </ac:spMkLst>
        </pc:spChg>
        <pc:picChg chg="add mod">
          <ac:chgData name="khush_khatri@outlook.com" userId="1a4e4968c6f8f2a4" providerId="LiveId" clId="{B8ABFACD-E6C6-44B0-B072-85630E603EC1}" dt="2022-08-31T20:35:25.012" v="5540" actId="14100"/>
          <ac:picMkLst>
            <pc:docMk/>
            <pc:sldMk cId="4090706700" sldId="288"/>
            <ac:picMk id="4" creationId="{EA8A8DEA-27E3-C53F-5B2E-336BD799814B}"/>
          </ac:picMkLst>
        </pc:picChg>
        <pc:picChg chg="add mod">
          <ac:chgData name="khush_khatri@outlook.com" userId="1a4e4968c6f8f2a4" providerId="LiveId" clId="{B8ABFACD-E6C6-44B0-B072-85630E603EC1}" dt="2022-08-31T20:35:48.852" v="5542" actId="1076"/>
          <ac:picMkLst>
            <pc:docMk/>
            <pc:sldMk cId="4090706700" sldId="288"/>
            <ac:picMk id="5" creationId="{E327FAEE-96CB-7529-5721-C69273BBDF17}"/>
          </ac:picMkLst>
        </pc:picChg>
      </pc:sldChg>
      <pc:sldChg chg="addSp delSp modSp new mod">
        <pc:chgData name="khush_khatri@outlook.com" userId="1a4e4968c6f8f2a4" providerId="LiveId" clId="{B8ABFACD-E6C6-44B0-B072-85630E603EC1}" dt="2022-08-31T20:39:26.203" v="5790" actId="1076"/>
        <pc:sldMkLst>
          <pc:docMk/>
          <pc:sldMk cId="4027338300" sldId="289"/>
        </pc:sldMkLst>
        <pc:spChg chg="mod">
          <ac:chgData name="khush_khatri@outlook.com" userId="1a4e4968c6f8f2a4" providerId="LiveId" clId="{B8ABFACD-E6C6-44B0-B072-85630E603EC1}" dt="2022-08-31T20:36:18.764" v="5551" actId="20577"/>
          <ac:spMkLst>
            <pc:docMk/>
            <pc:sldMk cId="4027338300" sldId="289"/>
            <ac:spMk id="2" creationId="{CE0D1D97-00F4-E40A-23C5-A1189411FCF8}"/>
          </ac:spMkLst>
        </pc:spChg>
        <pc:spChg chg="mod">
          <ac:chgData name="khush_khatri@outlook.com" userId="1a4e4968c6f8f2a4" providerId="LiveId" clId="{B8ABFACD-E6C6-44B0-B072-85630E603EC1}" dt="2022-08-31T20:39:22.540" v="5789" actId="20577"/>
          <ac:spMkLst>
            <pc:docMk/>
            <pc:sldMk cId="4027338300" sldId="289"/>
            <ac:spMk id="3" creationId="{A2D1DDF6-9B51-A4B0-1FA0-6942314A5B45}"/>
          </ac:spMkLst>
        </pc:spChg>
        <pc:spChg chg="add del">
          <ac:chgData name="khush_khatri@outlook.com" userId="1a4e4968c6f8f2a4" providerId="LiveId" clId="{B8ABFACD-E6C6-44B0-B072-85630E603EC1}" dt="2022-08-31T20:37:17.757" v="5553"/>
          <ac:spMkLst>
            <pc:docMk/>
            <pc:sldMk cId="4027338300" sldId="289"/>
            <ac:spMk id="4" creationId="{261FB4A7-1776-2816-96BA-06A55CEDA578}"/>
          </ac:spMkLst>
        </pc:spChg>
        <pc:picChg chg="add mod">
          <ac:chgData name="khush_khatri@outlook.com" userId="1a4e4968c6f8f2a4" providerId="LiveId" clId="{B8ABFACD-E6C6-44B0-B072-85630E603EC1}" dt="2022-08-31T20:39:26.203" v="5790" actId="1076"/>
          <ac:picMkLst>
            <pc:docMk/>
            <pc:sldMk cId="4027338300" sldId="289"/>
            <ac:picMk id="5" creationId="{28A12CF4-F4D7-7E02-0788-A2491F2135C9}"/>
          </ac:picMkLst>
        </pc:picChg>
        <pc:picChg chg="add del">
          <ac:chgData name="khush_khatri@outlook.com" userId="1a4e4968c6f8f2a4" providerId="LiveId" clId="{B8ABFACD-E6C6-44B0-B072-85630E603EC1}" dt="2022-08-31T20:37:17.757" v="5553"/>
          <ac:picMkLst>
            <pc:docMk/>
            <pc:sldMk cId="4027338300" sldId="289"/>
            <ac:picMk id="1026" creationId="{D811F088-25B2-A024-F27F-05AEE7EF4C5D}"/>
          </ac:picMkLst>
        </pc:picChg>
      </pc:sldChg>
      <pc:sldChg chg="modSp new mod">
        <pc:chgData name="khush_khatri@outlook.com" userId="1a4e4968c6f8f2a4" providerId="LiveId" clId="{B8ABFACD-E6C6-44B0-B072-85630E603EC1}" dt="2022-08-31T20:46:32.636" v="6544" actId="20577"/>
        <pc:sldMkLst>
          <pc:docMk/>
          <pc:sldMk cId="2628407468" sldId="290"/>
        </pc:sldMkLst>
        <pc:spChg chg="mod">
          <ac:chgData name="khush_khatri@outlook.com" userId="1a4e4968c6f8f2a4" providerId="LiveId" clId="{B8ABFACD-E6C6-44B0-B072-85630E603EC1}" dt="2022-08-31T20:40:01.886" v="5805" actId="20577"/>
          <ac:spMkLst>
            <pc:docMk/>
            <pc:sldMk cId="2628407468" sldId="290"/>
            <ac:spMk id="2" creationId="{FA835A2B-785E-AEDB-CD4F-B8E3A8442888}"/>
          </ac:spMkLst>
        </pc:spChg>
        <pc:spChg chg="mod">
          <ac:chgData name="khush_khatri@outlook.com" userId="1a4e4968c6f8f2a4" providerId="LiveId" clId="{B8ABFACD-E6C6-44B0-B072-85630E603EC1}" dt="2022-08-31T20:46:32.636" v="6544" actId="20577"/>
          <ac:spMkLst>
            <pc:docMk/>
            <pc:sldMk cId="2628407468" sldId="290"/>
            <ac:spMk id="3" creationId="{D244AE95-51E6-C0D0-35BB-9BF1754B77AB}"/>
          </ac:spMkLst>
        </pc:spChg>
      </pc:sldChg>
      <pc:sldChg chg="addSp delSp modSp new mod">
        <pc:chgData name="khush_khatri@outlook.com" userId="1a4e4968c6f8f2a4" providerId="LiveId" clId="{B8ABFACD-E6C6-44B0-B072-85630E603EC1}" dt="2022-08-31T20:50:08.632" v="6652" actId="14100"/>
        <pc:sldMkLst>
          <pc:docMk/>
          <pc:sldMk cId="2580651829" sldId="291"/>
        </pc:sldMkLst>
        <pc:spChg chg="mod">
          <ac:chgData name="khush_khatri@outlook.com" userId="1a4e4968c6f8f2a4" providerId="LiveId" clId="{B8ABFACD-E6C6-44B0-B072-85630E603EC1}" dt="2022-08-31T20:47:09.791" v="6592" actId="20577"/>
          <ac:spMkLst>
            <pc:docMk/>
            <pc:sldMk cId="2580651829" sldId="291"/>
            <ac:spMk id="2" creationId="{E390DA26-B3E1-5ED7-CAC6-763FC3C0B3DF}"/>
          </ac:spMkLst>
        </pc:spChg>
        <pc:spChg chg="del">
          <ac:chgData name="khush_khatri@outlook.com" userId="1a4e4968c6f8f2a4" providerId="LiveId" clId="{B8ABFACD-E6C6-44B0-B072-85630E603EC1}" dt="2022-08-31T20:48:05.440" v="6593" actId="22"/>
          <ac:spMkLst>
            <pc:docMk/>
            <pc:sldMk cId="2580651829" sldId="291"/>
            <ac:spMk id="3" creationId="{3B92CF4C-918D-C2F8-76FE-549BB4CE0DFB}"/>
          </ac:spMkLst>
        </pc:spChg>
        <pc:spChg chg="add mod">
          <ac:chgData name="khush_khatri@outlook.com" userId="1a4e4968c6f8f2a4" providerId="LiveId" clId="{B8ABFACD-E6C6-44B0-B072-85630E603EC1}" dt="2022-08-31T20:50:08.632" v="6652" actId="14100"/>
          <ac:spMkLst>
            <pc:docMk/>
            <pc:sldMk cId="2580651829" sldId="291"/>
            <ac:spMk id="6" creationId="{96C64F90-5111-A343-D2AB-FF9F14652AEF}"/>
          </ac:spMkLst>
        </pc:spChg>
        <pc:picChg chg="add mod ord">
          <ac:chgData name="khush_khatri@outlook.com" userId="1a4e4968c6f8f2a4" providerId="LiveId" clId="{B8ABFACD-E6C6-44B0-B072-85630E603EC1}" dt="2022-08-31T20:48:45.787" v="6599" actId="14100"/>
          <ac:picMkLst>
            <pc:docMk/>
            <pc:sldMk cId="2580651829" sldId="291"/>
            <ac:picMk id="5" creationId="{150A3AAA-96D7-52F7-E6BE-3D06EE5FC491}"/>
          </ac:picMkLst>
        </pc:picChg>
      </pc:sldChg>
      <pc:sldChg chg="addSp delSp modSp new mod">
        <pc:chgData name="khush_khatri@outlook.com" userId="1a4e4968c6f8f2a4" providerId="LiveId" clId="{B8ABFACD-E6C6-44B0-B072-85630E603EC1}" dt="2022-08-31T20:54:27.617" v="7007" actId="14100"/>
        <pc:sldMkLst>
          <pc:docMk/>
          <pc:sldMk cId="3126097119" sldId="292"/>
        </pc:sldMkLst>
        <pc:spChg chg="del">
          <ac:chgData name="khush_khatri@outlook.com" userId="1a4e4968c6f8f2a4" providerId="LiveId" clId="{B8ABFACD-E6C6-44B0-B072-85630E603EC1}" dt="2022-08-31T20:50:28.131" v="6654" actId="478"/>
          <ac:spMkLst>
            <pc:docMk/>
            <pc:sldMk cId="3126097119" sldId="292"/>
            <ac:spMk id="2" creationId="{7B168C8B-E3F0-2956-004F-C8FE0FF4DF6F}"/>
          </ac:spMkLst>
        </pc:spChg>
        <pc:spChg chg="mod">
          <ac:chgData name="khush_khatri@outlook.com" userId="1a4e4968c6f8f2a4" providerId="LiveId" clId="{B8ABFACD-E6C6-44B0-B072-85630E603EC1}" dt="2022-08-31T20:53:28.752" v="7002" actId="20577"/>
          <ac:spMkLst>
            <pc:docMk/>
            <pc:sldMk cId="3126097119" sldId="292"/>
            <ac:spMk id="3" creationId="{599F9A82-D79F-F580-7C37-437557736378}"/>
          </ac:spMkLst>
        </pc:spChg>
        <pc:picChg chg="add mod">
          <ac:chgData name="khush_khatri@outlook.com" userId="1a4e4968c6f8f2a4" providerId="LiveId" clId="{B8ABFACD-E6C6-44B0-B072-85630E603EC1}" dt="2022-08-31T20:53:59.881" v="7004" actId="1076"/>
          <ac:picMkLst>
            <pc:docMk/>
            <pc:sldMk cId="3126097119" sldId="292"/>
            <ac:picMk id="4" creationId="{6A0CC86D-A0A6-5B42-B318-323F644B1138}"/>
          </ac:picMkLst>
        </pc:picChg>
        <pc:picChg chg="add mod">
          <ac:chgData name="khush_khatri@outlook.com" userId="1a4e4968c6f8f2a4" providerId="LiveId" clId="{B8ABFACD-E6C6-44B0-B072-85630E603EC1}" dt="2022-08-31T20:54:27.617" v="7007" actId="14100"/>
          <ac:picMkLst>
            <pc:docMk/>
            <pc:sldMk cId="3126097119" sldId="292"/>
            <ac:picMk id="5" creationId="{2EE2FC7E-4379-6C32-16F4-72EC9FD873EC}"/>
          </ac:picMkLst>
        </pc:picChg>
      </pc:sldChg>
      <pc:sldChg chg="addSp delSp modSp new mod">
        <pc:chgData name="khush_khatri@outlook.com" userId="1a4e4968c6f8f2a4" providerId="LiveId" clId="{B8ABFACD-E6C6-44B0-B072-85630E603EC1}" dt="2022-08-31T20:57:04.220" v="7297" actId="20577"/>
        <pc:sldMkLst>
          <pc:docMk/>
          <pc:sldMk cId="3227905455" sldId="293"/>
        </pc:sldMkLst>
        <pc:spChg chg="mod">
          <ac:chgData name="khush_khatri@outlook.com" userId="1a4e4968c6f8f2a4" providerId="LiveId" clId="{B8ABFACD-E6C6-44B0-B072-85630E603EC1}" dt="2022-08-31T20:54:47.497" v="7039" actId="20577"/>
          <ac:spMkLst>
            <pc:docMk/>
            <pc:sldMk cId="3227905455" sldId="293"/>
            <ac:spMk id="2" creationId="{7080AFBF-A9A0-0864-5D8E-7DF4039EE5C5}"/>
          </ac:spMkLst>
        </pc:spChg>
        <pc:spChg chg="del">
          <ac:chgData name="khush_khatri@outlook.com" userId="1a4e4968c6f8f2a4" providerId="LiveId" clId="{B8ABFACD-E6C6-44B0-B072-85630E603EC1}" dt="2022-08-31T20:55:07.653" v="7040"/>
          <ac:spMkLst>
            <pc:docMk/>
            <pc:sldMk cId="3227905455" sldId="293"/>
            <ac:spMk id="3" creationId="{CE18F014-5B36-60BE-11B0-503237F9853F}"/>
          </ac:spMkLst>
        </pc:spChg>
        <pc:spChg chg="add mod">
          <ac:chgData name="khush_khatri@outlook.com" userId="1a4e4968c6f8f2a4" providerId="LiveId" clId="{B8ABFACD-E6C6-44B0-B072-85630E603EC1}" dt="2022-08-31T20:57:04.220" v="7297" actId="20577"/>
          <ac:spMkLst>
            <pc:docMk/>
            <pc:sldMk cId="3227905455" sldId="293"/>
            <ac:spMk id="6" creationId="{FE2D6EFE-5B6A-15D8-C8DB-3A9919C6F94D}"/>
          </ac:spMkLst>
        </pc:spChg>
        <pc:picChg chg="add mod">
          <ac:chgData name="khush_khatri@outlook.com" userId="1a4e4968c6f8f2a4" providerId="LiveId" clId="{B8ABFACD-E6C6-44B0-B072-85630E603EC1}" dt="2022-08-31T20:55:10.409" v="7041" actId="1076"/>
          <ac:picMkLst>
            <pc:docMk/>
            <pc:sldMk cId="3227905455" sldId="293"/>
            <ac:picMk id="4" creationId="{CD44DE9B-F6F0-259E-B620-EF70DAAD5833}"/>
          </ac:picMkLst>
        </pc:picChg>
        <pc:picChg chg="add mod">
          <ac:chgData name="khush_khatri@outlook.com" userId="1a4e4968c6f8f2a4" providerId="LiveId" clId="{B8ABFACD-E6C6-44B0-B072-85630E603EC1}" dt="2022-08-31T20:55:26.198" v="7043" actId="1076"/>
          <ac:picMkLst>
            <pc:docMk/>
            <pc:sldMk cId="3227905455" sldId="293"/>
            <ac:picMk id="5" creationId="{261F1F98-F785-E0C0-58E0-266C612A5C82}"/>
          </ac:picMkLst>
        </pc:picChg>
      </pc:sldChg>
      <pc:sldChg chg="addSp delSp modSp new mod">
        <pc:chgData name="khush_khatri@outlook.com" userId="1a4e4968c6f8f2a4" providerId="LiveId" clId="{B8ABFACD-E6C6-44B0-B072-85630E603EC1}" dt="2022-08-31T21:01:22.548" v="7613" actId="14100"/>
        <pc:sldMkLst>
          <pc:docMk/>
          <pc:sldMk cId="2785556836" sldId="294"/>
        </pc:sldMkLst>
        <pc:spChg chg="mod">
          <ac:chgData name="khush_khatri@outlook.com" userId="1a4e4968c6f8f2a4" providerId="LiveId" clId="{B8ABFACD-E6C6-44B0-B072-85630E603EC1}" dt="2022-08-31T20:57:23.928" v="7317" actId="20577"/>
          <ac:spMkLst>
            <pc:docMk/>
            <pc:sldMk cId="2785556836" sldId="294"/>
            <ac:spMk id="2" creationId="{A087F3FE-9958-5E05-114C-B955314ADAA9}"/>
          </ac:spMkLst>
        </pc:spChg>
        <pc:spChg chg="del">
          <ac:chgData name="khush_khatri@outlook.com" userId="1a4e4968c6f8f2a4" providerId="LiveId" clId="{B8ABFACD-E6C6-44B0-B072-85630E603EC1}" dt="2022-08-31T20:57:42.734" v="7318"/>
          <ac:spMkLst>
            <pc:docMk/>
            <pc:sldMk cId="2785556836" sldId="294"/>
            <ac:spMk id="3" creationId="{8969B5E1-019D-94B5-CAF0-E786A52763A2}"/>
          </ac:spMkLst>
        </pc:spChg>
        <pc:spChg chg="add mod">
          <ac:chgData name="khush_khatri@outlook.com" userId="1a4e4968c6f8f2a4" providerId="LiveId" clId="{B8ABFACD-E6C6-44B0-B072-85630E603EC1}" dt="2022-08-31T20:59:49.995" v="7465" actId="20577"/>
          <ac:spMkLst>
            <pc:docMk/>
            <pc:sldMk cId="2785556836" sldId="294"/>
            <ac:spMk id="6" creationId="{FB46871A-607F-A7A1-0984-1BA1ABFD40D3}"/>
          </ac:spMkLst>
        </pc:spChg>
        <pc:spChg chg="add mod">
          <ac:chgData name="khush_khatri@outlook.com" userId="1a4e4968c6f8f2a4" providerId="LiveId" clId="{B8ABFACD-E6C6-44B0-B072-85630E603EC1}" dt="2022-08-31T21:01:22.548" v="7613" actId="14100"/>
          <ac:spMkLst>
            <pc:docMk/>
            <pc:sldMk cId="2785556836" sldId="294"/>
            <ac:spMk id="7" creationId="{58C721D8-D6A9-0F2E-15EE-0677790413D0}"/>
          </ac:spMkLst>
        </pc:spChg>
        <pc:picChg chg="add mod">
          <ac:chgData name="khush_khatri@outlook.com" userId="1a4e4968c6f8f2a4" providerId="LiveId" clId="{B8ABFACD-E6C6-44B0-B072-85630E603EC1}" dt="2022-08-31T20:58:35.779" v="7323" actId="1076"/>
          <ac:picMkLst>
            <pc:docMk/>
            <pc:sldMk cId="2785556836" sldId="294"/>
            <ac:picMk id="4" creationId="{644C628D-3A90-8FF7-51B0-C213C4360613}"/>
          </ac:picMkLst>
        </pc:picChg>
        <pc:picChg chg="add mod">
          <ac:chgData name="khush_khatri@outlook.com" userId="1a4e4968c6f8f2a4" providerId="LiveId" clId="{B8ABFACD-E6C6-44B0-B072-85630E603EC1}" dt="2022-08-31T20:58:06.991" v="7321" actId="1076"/>
          <ac:picMkLst>
            <pc:docMk/>
            <pc:sldMk cId="2785556836" sldId="294"/>
            <ac:picMk id="5" creationId="{952B0AA9-6A50-D804-BA13-40C3C640014D}"/>
          </ac:picMkLst>
        </pc:picChg>
      </pc:sldChg>
      <pc:sldChg chg="modSp new mod">
        <pc:chgData name="khush_khatri@outlook.com" userId="1a4e4968c6f8f2a4" providerId="LiveId" clId="{B8ABFACD-E6C6-44B0-B072-85630E603EC1}" dt="2022-08-31T21:02:05.352" v="7646" actId="27636"/>
        <pc:sldMkLst>
          <pc:docMk/>
          <pc:sldMk cId="4272858395" sldId="295"/>
        </pc:sldMkLst>
        <pc:spChg chg="mod">
          <ac:chgData name="khush_khatri@outlook.com" userId="1a4e4968c6f8f2a4" providerId="LiveId" clId="{B8ABFACD-E6C6-44B0-B072-85630E603EC1}" dt="2022-08-31T21:01:38.602" v="7624" actId="20577"/>
          <ac:spMkLst>
            <pc:docMk/>
            <pc:sldMk cId="4272858395" sldId="295"/>
            <ac:spMk id="2" creationId="{BA6B58C7-DF38-B164-D58D-9DAEB92DE308}"/>
          </ac:spMkLst>
        </pc:spChg>
        <pc:spChg chg="mod">
          <ac:chgData name="khush_khatri@outlook.com" userId="1a4e4968c6f8f2a4" providerId="LiveId" clId="{B8ABFACD-E6C6-44B0-B072-85630E603EC1}" dt="2022-08-31T21:02:05.352" v="7646" actId="27636"/>
          <ac:spMkLst>
            <pc:docMk/>
            <pc:sldMk cId="4272858395" sldId="295"/>
            <ac:spMk id="3" creationId="{2B271DBF-8CD5-7451-9E20-B5CE6E633C8B}"/>
          </ac:spMkLst>
        </pc:spChg>
      </pc:sldChg>
      <pc:sldChg chg="modSp new mod">
        <pc:chgData name="khush_khatri@outlook.com" userId="1a4e4968c6f8f2a4" providerId="LiveId" clId="{B8ABFACD-E6C6-44B0-B072-85630E603EC1}" dt="2022-08-31T21:02:25.127" v="7663" actId="20577"/>
        <pc:sldMkLst>
          <pc:docMk/>
          <pc:sldMk cId="3465737255" sldId="296"/>
        </pc:sldMkLst>
        <pc:spChg chg="mod">
          <ac:chgData name="khush_khatri@outlook.com" userId="1a4e4968c6f8f2a4" providerId="LiveId" clId="{B8ABFACD-E6C6-44B0-B072-85630E603EC1}" dt="2022-08-31T21:02:25.127" v="7663" actId="20577"/>
          <ac:spMkLst>
            <pc:docMk/>
            <pc:sldMk cId="3465737255" sldId="296"/>
            <ac:spMk id="2" creationId="{62365B5B-241A-B073-C857-E487D5FA710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8/31/2022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8/31/2022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8/31/2022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t>Housing Project- Predicting </a:t>
            </a:r>
            <a:r>
              <a:rPr lang="en-US" sz="6000" dirty="0" err="1"/>
              <a:t>SalePrice</a:t>
            </a:r>
            <a:endParaRPr lang="en-US" sz="6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Khushboo Khatri</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E43B-1675-CA8B-692D-0210DD10A12C}"/>
              </a:ext>
            </a:extLst>
          </p:cNvPr>
          <p:cNvSpPr>
            <a:spLocks noGrp="1"/>
          </p:cNvSpPr>
          <p:nvPr>
            <p:ph type="title"/>
          </p:nvPr>
        </p:nvSpPr>
        <p:spPr>
          <a:xfrm>
            <a:off x="1097280" y="200339"/>
            <a:ext cx="10058400" cy="955601"/>
          </a:xfrm>
        </p:spPr>
        <p:txBody>
          <a:bodyPr>
            <a:normAutofit fontScale="90000"/>
          </a:bodyPr>
          <a:lstStyle/>
          <a:p>
            <a:r>
              <a:rPr lang="en-IN" dirty="0"/>
              <a:t>EDA </a:t>
            </a:r>
            <a:br>
              <a:rPr lang="en-IN" dirty="0"/>
            </a:br>
            <a:r>
              <a:rPr lang="en-IN" sz="1800" dirty="0"/>
              <a:t>.</a:t>
            </a:r>
            <a:endParaRPr lang="en-IN" dirty="0"/>
          </a:p>
        </p:txBody>
      </p:sp>
      <p:sp>
        <p:nvSpPr>
          <p:cNvPr id="3" name="Content Placeholder 2">
            <a:extLst>
              <a:ext uri="{FF2B5EF4-FFF2-40B4-BE49-F238E27FC236}">
                <a16:creationId xmlns:a16="http://schemas.microsoft.com/office/drawing/2014/main" id="{F3591513-0936-9F97-4263-A2541BF2B5E6}"/>
              </a:ext>
            </a:extLst>
          </p:cNvPr>
          <p:cNvSpPr>
            <a:spLocks noGrp="1"/>
          </p:cNvSpPr>
          <p:nvPr>
            <p:ph idx="1"/>
          </p:nvPr>
        </p:nvSpPr>
        <p:spPr>
          <a:xfrm>
            <a:off x="1097280" y="1052423"/>
            <a:ext cx="10058400" cy="4816670"/>
          </a:xfrm>
        </p:spPr>
        <p:txBody>
          <a:bodyPr/>
          <a:lstStyle/>
          <a:p>
            <a:r>
              <a:rPr lang="en-US" sz="1600" b="0" i="0" dirty="0">
                <a:solidFill>
                  <a:srgbClr val="202124"/>
                </a:solidFill>
                <a:effectLst/>
                <a:latin typeface="arial" panose="020B0604020202020204" pitchFamily="34" charset="0"/>
              </a:rPr>
              <a:t>Exploratory Data Analysis (EDA) is </a:t>
            </a:r>
            <a:r>
              <a:rPr lang="en-US" sz="1600" b="1" i="0" dirty="0">
                <a:solidFill>
                  <a:srgbClr val="202124"/>
                </a:solidFill>
                <a:effectLst/>
                <a:latin typeface="arial" panose="020B0604020202020204" pitchFamily="34" charset="0"/>
              </a:rPr>
              <a:t>an approach to analyze the data using visual techniques</a:t>
            </a:r>
            <a:r>
              <a:rPr lang="en-US" sz="1600" b="0" i="0" dirty="0">
                <a:solidFill>
                  <a:srgbClr val="202124"/>
                </a:solidFill>
                <a:effectLst/>
                <a:latin typeface="arial" panose="020B0604020202020204" pitchFamily="34" charset="0"/>
              </a:rPr>
              <a:t>. It is used to discover trends, patterns, or to check assumptions with the help of statistical summary and graphical representations. </a:t>
            </a:r>
            <a:r>
              <a:rPr lang="en-IN" sz="1600" dirty="0"/>
              <a:t>We will perform Univariate and Multivariate analysis. Let’s starts with Univariate analysis, it helps us to analyse every single column</a:t>
            </a:r>
            <a:r>
              <a:rPr lang="en-US" sz="1600" dirty="0">
                <a:solidFill>
                  <a:srgbClr val="202124"/>
                </a:solidFill>
                <a:latin typeface="arial" panose="020B0604020202020204" pitchFamily="34" charset="0"/>
              </a:rPr>
              <a:t> and can get fair idea about how data is distributed.</a:t>
            </a: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b="0" i="0" dirty="0">
              <a:solidFill>
                <a:srgbClr val="202124"/>
              </a:solidFill>
              <a:effectLst/>
              <a:latin typeface="arial" panose="020B0604020202020204" pitchFamily="34" charset="0"/>
            </a:endParaRPr>
          </a:p>
          <a:p>
            <a:endParaRPr lang="en-US" sz="1600" dirty="0">
              <a:solidFill>
                <a:srgbClr val="202124"/>
              </a:solidFill>
              <a:latin typeface="arial" panose="020B0604020202020204" pitchFamily="34" charset="0"/>
            </a:endParaRPr>
          </a:p>
          <a:p>
            <a:endParaRPr lang="en-US" sz="1600" dirty="0">
              <a:solidFill>
                <a:srgbClr val="202124"/>
              </a:solidFill>
              <a:latin typeface="arial" panose="020B0604020202020204" pitchFamily="34" charset="0"/>
            </a:endParaRPr>
          </a:p>
          <a:p>
            <a:r>
              <a:rPr lang="en-US" sz="1600" dirty="0">
                <a:solidFill>
                  <a:srgbClr val="202124"/>
                </a:solidFill>
                <a:latin typeface="arial" panose="020B0604020202020204" pitchFamily="34" charset="0"/>
              </a:rPr>
              <a:t>From here we can observe that people enjoy low density residential area, when talking about zone of property.</a:t>
            </a:r>
            <a:endParaRPr lang="en-US" sz="1600" b="0" i="0" dirty="0">
              <a:solidFill>
                <a:srgbClr val="202124"/>
              </a:solidFill>
              <a:effectLst/>
              <a:latin typeface="arial" panose="020B0604020202020204" pitchFamily="34"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F902F76D-82A8-4B8B-57F9-6AE74A7EBDB6}"/>
              </a:ext>
            </a:extLst>
          </p:cNvPr>
          <p:cNvPicPr>
            <a:picLocks noChangeAspect="1"/>
          </p:cNvPicPr>
          <p:nvPr/>
        </p:nvPicPr>
        <p:blipFill>
          <a:blip r:embed="rId2"/>
          <a:stretch>
            <a:fillRect/>
          </a:stretch>
        </p:blipFill>
        <p:spPr>
          <a:xfrm>
            <a:off x="3394147" y="2422987"/>
            <a:ext cx="5731510" cy="2865006"/>
          </a:xfrm>
          <a:prstGeom prst="rect">
            <a:avLst/>
          </a:prstGeom>
        </p:spPr>
      </p:pic>
    </p:spTree>
    <p:extLst>
      <p:ext uri="{BB962C8B-B14F-4D97-AF65-F5344CB8AC3E}">
        <p14:creationId xmlns:p14="http://schemas.microsoft.com/office/powerpoint/2010/main" val="5541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F84D32-E09C-B0DD-3E84-E3781FB1A9B4}"/>
              </a:ext>
            </a:extLst>
          </p:cNvPr>
          <p:cNvPicPr>
            <a:picLocks noChangeAspect="1"/>
          </p:cNvPicPr>
          <p:nvPr/>
        </p:nvPicPr>
        <p:blipFill>
          <a:blip r:embed="rId2"/>
          <a:stretch>
            <a:fillRect/>
          </a:stretch>
        </p:blipFill>
        <p:spPr>
          <a:xfrm>
            <a:off x="607815" y="307616"/>
            <a:ext cx="5731510" cy="3689350"/>
          </a:xfrm>
          <a:prstGeom prst="rect">
            <a:avLst/>
          </a:prstGeom>
        </p:spPr>
      </p:pic>
      <p:pic>
        <p:nvPicPr>
          <p:cNvPr id="3" name="Picture 2">
            <a:extLst>
              <a:ext uri="{FF2B5EF4-FFF2-40B4-BE49-F238E27FC236}">
                <a16:creationId xmlns:a16="http://schemas.microsoft.com/office/drawing/2014/main" id="{0E56018D-168E-BA49-EE62-DD74DF231A84}"/>
              </a:ext>
            </a:extLst>
          </p:cNvPr>
          <p:cNvPicPr>
            <a:picLocks noChangeAspect="1"/>
          </p:cNvPicPr>
          <p:nvPr/>
        </p:nvPicPr>
        <p:blipFill>
          <a:blip r:embed="rId3"/>
          <a:stretch>
            <a:fillRect/>
          </a:stretch>
        </p:blipFill>
        <p:spPr>
          <a:xfrm>
            <a:off x="5749545" y="432240"/>
            <a:ext cx="5730737" cy="3974937"/>
          </a:xfrm>
          <a:prstGeom prst="rect">
            <a:avLst/>
          </a:prstGeom>
        </p:spPr>
      </p:pic>
      <p:sp>
        <p:nvSpPr>
          <p:cNvPr id="4" name="TextBox 3">
            <a:extLst>
              <a:ext uri="{FF2B5EF4-FFF2-40B4-BE49-F238E27FC236}">
                <a16:creationId xmlns:a16="http://schemas.microsoft.com/office/drawing/2014/main" id="{109339E8-3265-3DE0-37E0-A28E60912AE2}"/>
              </a:ext>
            </a:extLst>
          </p:cNvPr>
          <p:cNvSpPr txBox="1"/>
          <p:nvPr/>
        </p:nvSpPr>
        <p:spPr>
          <a:xfrm>
            <a:off x="983411" y="4804913"/>
            <a:ext cx="9463178" cy="646331"/>
          </a:xfrm>
          <a:prstGeom prst="rect">
            <a:avLst/>
          </a:prstGeom>
          <a:noFill/>
        </p:spPr>
        <p:txBody>
          <a:bodyPr wrap="square" rtlCol="0">
            <a:spAutoFit/>
          </a:bodyPr>
          <a:lstStyle/>
          <a:p>
            <a:r>
              <a:rPr lang="en-IN" dirty="0"/>
              <a:t>We can observe in the first plot which represents the Lot configuration, more sales are for inside plot. Similar the second plot North </a:t>
            </a:r>
            <a:r>
              <a:rPr lang="en-IN" dirty="0" err="1"/>
              <a:t>ames</a:t>
            </a:r>
            <a:r>
              <a:rPr lang="en-IN" dirty="0"/>
              <a:t> neighbourhood is highly popular.</a:t>
            </a:r>
          </a:p>
        </p:txBody>
      </p:sp>
    </p:spTree>
    <p:extLst>
      <p:ext uri="{BB962C8B-B14F-4D97-AF65-F5344CB8AC3E}">
        <p14:creationId xmlns:p14="http://schemas.microsoft.com/office/powerpoint/2010/main" val="114242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7AE43-ABFC-24F4-F313-9A16BEE987CC}"/>
              </a:ext>
            </a:extLst>
          </p:cNvPr>
          <p:cNvPicPr>
            <a:picLocks noChangeAspect="1"/>
          </p:cNvPicPr>
          <p:nvPr/>
        </p:nvPicPr>
        <p:blipFill>
          <a:blip r:embed="rId2"/>
          <a:stretch>
            <a:fillRect/>
          </a:stretch>
        </p:blipFill>
        <p:spPr>
          <a:xfrm>
            <a:off x="633694" y="373385"/>
            <a:ext cx="5731510" cy="3471545"/>
          </a:xfrm>
          <a:prstGeom prst="rect">
            <a:avLst/>
          </a:prstGeom>
        </p:spPr>
      </p:pic>
      <p:pic>
        <p:nvPicPr>
          <p:cNvPr id="3" name="Picture 2">
            <a:extLst>
              <a:ext uri="{FF2B5EF4-FFF2-40B4-BE49-F238E27FC236}">
                <a16:creationId xmlns:a16="http://schemas.microsoft.com/office/drawing/2014/main" id="{655B21C2-8F68-BBD9-AC2B-DC3A6B3805B9}"/>
              </a:ext>
            </a:extLst>
          </p:cNvPr>
          <p:cNvPicPr>
            <a:picLocks noChangeAspect="1"/>
          </p:cNvPicPr>
          <p:nvPr/>
        </p:nvPicPr>
        <p:blipFill>
          <a:blip r:embed="rId3"/>
          <a:stretch>
            <a:fillRect/>
          </a:stretch>
        </p:blipFill>
        <p:spPr>
          <a:xfrm>
            <a:off x="5706412" y="695677"/>
            <a:ext cx="5730737" cy="2999492"/>
          </a:xfrm>
          <a:prstGeom prst="rect">
            <a:avLst/>
          </a:prstGeom>
        </p:spPr>
      </p:pic>
      <p:sp>
        <p:nvSpPr>
          <p:cNvPr id="4" name="TextBox 3">
            <a:extLst>
              <a:ext uri="{FF2B5EF4-FFF2-40B4-BE49-F238E27FC236}">
                <a16:creationId xmlns:a16="http://schemas.microsoft.com/office/drawing/2014/main" id="{5126EE2D-3162-B65E-C38E-409B71BAD71E}"/>
              </a:ext>
            </a:extLst>
          </p:cNvPr>
          <p:cNvSpPr txBox="1"/>
          <p:nvPr/>
        </p:nvSpPr>
        <p:spPr>
          <a:xfrm>
            <a:off x="776377" y="4641011"/>
            <a:ext cx="10291314" cy="646331"/>
          </a:xfrm>
          <a:prstGeom prst="rect">
            <a:avLst/>
          </a:prstGeom>
          <a:noFill/>
        </p:spPr>
        <p:txBody>
          <a:bodyPr wrap="square" rtlCol="0">
            <a:spAutoFit/>
          </a:bodyPr>
          <a:lstStyle/>
          <a:p>
            <a:r>
              <a:rPr lang="en-IN" dirty="0"/>
              <a:t>We can observe that single family detached houses gets highest response, similarly in second plot it is interesting to observe that typical/average external quality gets highest vote.</a:t>
            </a:r>
          </a:p>
        </p:txBody>
      </p:sp>
    </p:spTree>
    <p:extLst>
      <p:ext uri="{BB962C8B-B14F-4D97-AF65-F5344CB8AC3E}">
        <p14:creationId xmlns:p14="http://schemas.microsoft.com/office/powerpoint/2010/main" val="609804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DFD15-8B2E-83F8-03C7-043217435F72}"/>
              </a:ext>
            </a:extLst>
          </p:cNvPr>
          <p:cNvPicPr>
            <a:picLocks noChangeAspect="1"/>
          </p:cNvPicPr>
          <p:nvPr/>
        </p:nvPicPr>
        <p:blipFill>
          <a:blip r:embed="rId2"/>
          <a:stretch>
            <a:fillRect/>
          </a:stretch>
        </p:blipFill>
        <p:spPr>
          <a:xfrm>
            <a:off x="380706" y="235869"/>
            <a:ext cx="5715294" cy="3867349"/>
          </a:xfrm>
          <a:prstGeom prst="rect">
            <a:avLst/>
          </a:prstGeom>
        </p:spPr>
      </p:pic>
      <p:pic>
        <p:nvPicPr>
          <p:cNvPr id="5" name="Picture 4">
            <a:extLst>
              <a:ext uri="{FF2B5EF4-FFF2-40B4-BE49-F238E27FC236}">
                <a16:creationId xmlns:a16="http://schemas.microsoft.com/office/drawing/2014/main" id="{EF2EA3D7-4C06-FB1B-D30E-A661BCC25B97}"/>
              </a:ext>
            </a:extLst>
          </p:cNvPr>
          <p:cNvPicPr>
            <a:picLocks noChangeAspect="1"/>
          </p:cNvPicPr>
          <p:nvPr/>
        </p:nvPicPr>
        <p:blipFill>
          <a:blip r:embed="rId3"/>
          <a:stretch>
            <a:fillRect/>
          </a:stretch>
        </p:blipFill>
        <p:spPr>
          <a:xfrm>
            <a:off x="5916673" y="235869"/>
            <a:ext cx="5810549" cy="3949903"/>
          </a:xfrm>
          <a:prstGeom prst="rect">
            <a:avLst/>
          </a:prstGeom>
        </p:spPr>
      </p:pic>
      <p:sp>
        <p:nvSpPr>
          <p:cNvPr id="6" name="TextBox 5">
            <a:extLst>
              <a:ext uri="{FF2B5EF4-FFF2-40B4-BE49-F238E27FC236}">
                <a16:creationId xmlns:a16="http://schemas.microsoft.com/office/drawing/2014/main" id="{86EBC0FB-376A-D1FC-FDF1-D25000D6DEC9}"/>
              </a:ext>
            </a:extLst>
          </p:cNvPr>
          <p:cNvSpPr txBox="1"/>
          <p:nvPr/>
        </p:nvSpPr>
        <p:spPr>
          <a:xfrm>
            <a:off x="914400" y="4813540"/>
            <a:ext cx="10463842" cy="923330"/>
          </a:xfrm>
          <a:prstGeom prst="rect">
            <a:avLst/>
          </a:prstGeom>
          <a:noFill/>
        </p:spPr>
        <p:txBody>
          <a:bodyPr wrap="square" rtlCol="0">
            <a:spAutoFit/>
          </a:bodyPr>
          <a:lstStyle/>
          <a:p>
            <a:r>
              <a:rPr lang="en-IN" dirty="0"/>
              <a:t>We can observe that 1 story single family houses are in demand, which is understandable from choice of Building Type. And the foundation material for most of the property are either </a:t>
            </a:r>
            <a:r>
              <a:rPr lang="en-IN" dirty="0" err="1"/>
              <a:t>Cblock</a:t>
            </a:r>
            <a:r>
              <a:rPr lang="en-IN" dirty="0"/>
              <a:t> or </a:t>
            </a:r>
            <a:r>
              <a:rPr lang="en-IN" dirty="0" err="1"/>
              <a:t>Pconc</a:t>
            </a:r>
            <a:r>
              <a:rPr lang="en-IN" dirty="0"/>
              <a:t>.</a:t>
            </a:r>
          </a:p>
          <a:p>
            <a:endParaRPr lang="en-IN" dirty="0"/>
          </a:p>
        </p:txBody>
      </p:sp>
    </p:spTree>
    <p:extLst>
      <p:ext uri="{BB962C8B-B14F-4D97-AF65-F5344CB8AC3E}">
        <p14:creationId xmlns:p14="http://schemas.microsoft.com/office/powerpoint/2010/main" val="388057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202BA2-90AA-A03F-5BC7-8CB9358F42A1}"/>
              </a:ext>
            </a:extLst>
          </p:cNvPr>
          <p:cNvPicPr>
            <a:picLocks noChangeAspect="1"/>
          </p:cNvPicPr>
          <p:nvPr/>
        </p:nvPicPr>
        <p:blipFill>
          <a:blip r:embed="rId2"/>
          <a:stretch>
            <a:fillRect/>
          </a:stretch>
        </p:blipFill>
        <p:spPr>
          <a:xfrm>
            <a:off x="952872" y="826159"/>
            <a:ext cx="5731510" cy="2876550"/>
          </a:xfrm>
          <a:prstGeom prst="rect">
            <a:avLst/>
          </a:prstGeom>
        </p:spPr>
      </p:pic>
      <p:pic>
        <p:nvPicPr>
          <p:cNvPr id="3" name="Picture 2">
            <a:extLst>
              <a:ext uri="{FF2B5EF4-FFF2-40B4-BE49-F238E27FC236}">
                <a16:creationId xmlns:a16="http://schemas.microsoft.com/office/drawing/2014/main" id="{8221ABFD-13EA-D735-BEBB-0712455DF103}"/>
              </a:ext>
            </a:extLst>
          </p:cNvPr>
          <p:cNvPicPr>
            <a:picLocks noChangeAspect="1"/>
          </p:cNvPicPr>
          <p:nvPr/>
        </p:nvPicPr>
        <p:blipFill>
          <a:blip r:embed="rId3"/>
          <a:stretch>
            <a:fillRect/>
          </a:stretch>
        </p:blipFill>
        <p:spPr>
          <a:xfrm>
            <a:off x="6684382" y="927879"/>
            <a:ext cx="3378200" cy="2914650"/>
          </a:xfrm>
          <a:prstGeom prst="rect">
            <a:avLst/>
          </a:prstGeom>
        </p:spPr>
      </p:pic>
      <p:sp>
        <p:nvSpPr>
          <p:cNvPr id="4" name="TextBox 3">
            <a:extLst>
              <a:ext uri="{FF2B5EF4-FFF2-40B4-BE49-F238E27FC236}">
                <a16:creationId xmlns:a16="http://schemas.microsoft.com/office/drawing/2014/main" id="{6AA12107-66D9-0719-BBE8-30DF7FA0FA10}"/>
              </a:ext>
            </a:extLst>
          </p:cNvPr>
          <p:cNvSpPr txBox="1"/>
          <p:nvPr/>
        </p:nvSpPr>
        <p:spPr>
          <a:xfrm>
            <a:off x="952872" y="4675517"/>
            <a:ext cx="10373611" cy="1754326"/>
          </a:xfrm>
          <a:prstGeom prst="rect">
            <a:avLst/>
          </a:prstGeom>
          <a:noFill/>
        </p:spPr>
        <p:txBody>
          <a:bodyPr wrap="square" rtlCol="0">
            <a:spAutoFit/>
          </a:bodyPr>
          <a:lstStyle/>
          <a:p>
            <a:r>
              <a:rPr lang="en-IN" dirty="0"/>
              <a:t>We can observe that in the first plot we run a loop in order to visualise the distribution of every single continuous columns, And second plot is distribution of data in our label column. </a:t>
            </a:r>
          </a:p>
          <a:p>
            <a:r>
              <a:rPr lang="en-IN" dirty="0"/>
              <a:t>This helps us to get an insight about our data, we came to know that in numerical column there are some discrete data columns and some are continuous.</a:t>
            </a:r>
          </a:p>
          <a:p>
            <a:r>
              <a:rPr lang="en-IN" dirty="0" err="1"/>
              <a:t>Distplot</a:t>
            </a:r>
            <a:r>
              <a:rPr lang="en-IN" dirty="0"/>
              <a:t> is helpful when we wish to plot numerical </a:t>
            </a:r>
            <a:r>
              <a:rPr lang="en-IN" dirty="0" err="1"/>
              <a:t>columns,while</a:t>
            </a:r>
            <a:r>
              <a:rPr lang="en-IN" dirty="0"/>
              <a:t> </a:t>
            </a:r>
            <a:r>
              <a:rPr lang="en-IN" dirty="0" err="1"/>
              <a:t>countplot</a:t>
            </a:r>
            <a:r>
              <a:rPr lang="en-IN" dirty="0"/>
              <a:t> are helpful in categorical column visualization.</a:t>
            </a:r>
          </a:p>
        </p:txBody>
      </p:sp>
    </p:spTree>
    <p:extLst>
      <p:ext uri="{BB962C8B-B14F-4D97-AF65-F5344CB8AC3E}">
        <p14:creationId xmlns:p14="http://schemas.microsoft.com/office/powerpoint/2010/main" val="389627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1A1A4-5A62-B25D-00F7-9CE67985D12C}"/>
              </a:ext>
            </a:extLst>
          </p:cNvPr>
          <p:cNvSpPr txBox="1"/>
          <p:nvPr/>
        </p:nvSpPr>
        <p:spPr>
          <a:xfrm>
            <a:off x="1242204" y="724619"/>
            <a:ext cx="9946256" cy="646331"/>
          </a:xfrm>
          <a:prstGeom prst="rect">
            <a:avLst/>
          </a:prstGeom>
          <a:noFill/>
        </p:spPr>
        <p:txBody>
          <a:bodyPr wrap="square" rtlCol="0">
            <a:spAutoFit/>
          </a:bodyPr>
          <a:lstStyle/>
          <a:p>
            <a:r>
              <a:rPr lang="en-IN" dirty="0"/>
              <a:t>Multivariate Analysis: Helps to find relation between various columns of the dataset. Let’s start with Correlation Matrix</a:t>
            </a:r>
          </a:p>
        </p:txBody>
      </p:sp>
      <p:pic>
        <p:nvPicPr>
          <p:cNvPr id="3" name="Picture 2">
            <a:extLst>
              <a:ext uri="{FF2B5EF4-FFF2-40B4-BE49-F238E27FC236}">
                <a16:creationId xmlns:a16="http://schemas.microsoft.com/office/drawing/2014/main" id="{FC7CEB92-8EA7-CC2F-676B-948F8FCED48E}"/>
              </a:ext>
            </a:extLst>
          </p:cNvPr>
          <p:cNvPicPr>
            <a:picLocks noChangeAspect="1"/>
          </p:cNvPicPr>
          <p:nvPr/>
        </p:nvPicPr>
        <p:blipFill>
          <a:blip r:embed="rId2"/>
          <a:stretch>
            <a:fillRect/>
          </a:stretch>
        </p:blipFill>
        <p:spPr>
          <a:xfrm>
            <a:off x="2833430" y="1370949"/>
            <a:ext cx="5731510" cy="2597011"/>
          </a:xfrm>
          <a:prstGeom prst="rect">
            <a:avLst/>
          </a:prstGeom>
        </p:spPr>
      </p:pic>
      <p:pic>
        <p:nvPicPr>
          <p:cNvPr id="4" name="Picture 3">
            <a:extLst>
              <a:ext uri="{FF2B5EF4-FFF2-40B4-BE49-F238E27FC236}">
                <a16:creationId xmlns:a16="http://schemas.microsoft.com/office/drawing/2014/main" id="{DD12D439-C6A5-2DDE-E4B5-D1580D20B310}"/>
              </a:ext>
            </a:extLst>
          </p:cNvPr>
          <p:cNvPicPr>
            <a:picLocks noChangeAspect="1"/>
          </p:cNvPicPr>
          <p:nvPr/>
        </p:nvPicPr>
        <p:blipFill>
          <a:blip r:embed="rId3"/>
          <a:stretch>
            <a:fillRect/>
          </a:stretch>
        </p:blipFill>
        <p:spPr>
          <a:xfrm>
            <a:off x="2939792" y="3967960"/>
            <a:ext cx="5518785" cy="2484597"/>
          </a:xfrm>
          <a:prstGeom prst="rect">
            <a:avLst/>
          </a:prstGeom>
        </p:spPr>
      </p:pic>
    </p:spTree>
    <p:extLst>
      <p:ext uri="{BB962C8B-B14F-4D97-AF65-F5344CB8AC3E}">
        <p14:creationId xmlns:p14="http://schemas.microsoft.com/office/powerpoint/2010/main" val="241420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E4674-C8E2-6E11-94DD-39E6FCDBDA4C}"/>
              </a:ext>
            </a:extLst>
          </p:cNvPr>
          <p:cNvSpPr txBox="1"/>
          <p:nvPr/>
        </p:nvSpPr>
        <p:spPr>
          <a:xfrm>
            <a:off x="1664898" y="1112808"/>
            <a:ext cx="8540151" cy="5200270"/>
          </a:xfrm>
          <a:prstGeom prst="rect">
            <a:avLst/>
          </a:prstGeom>
          <a:noFill/>
        </p:spPr>
        <p:txBody>
          <a:bodyPr wrap="square" rtlCol="0">
            <a:spAutoFit/>
          </a:bodyPr>
          <a:lstStyle/>
          <a:p>
            <a:r>
              <a:rPr lang="en-IN" dirty="0"/>
              <a:t>We </a:t>
            </a:r>
            <a:r>
              <a:rPr lang="en-US" b="0" i="0" dirty="0">
                <a:solidFill>
                  <a:srgbClr val="202124"/>
                </a:solidFill>
                <a:effectLst/>
                <a:latin typeface="arial" panose="020B0604020202020204" pitchFamily="34" charset="0"/>
              </a:rPr>
              <a:t> plot correlation matrix </a:t>
            </a:r>
            <a:r>
              <a:rPr lang="en-US" b="1" i="0" dirty="0">
                <a:solidFill>
                  <a:srgbClr val="202124"/>
                </a:solidFill>
                <a:effectLst/>
                <a:latin typeface="arial" panose="020B0604020202020204" pitchFamily="34" charset="0"/>
              </a:rPr>
              <a:t>to show which variable is having a high or low correlation in respect to another variable</a:t>
            </a:r>
            <a:r>
              <a:rPr lang="en-US" b="0" i="0" dirty="0">
                <a:solidFill>
                  <a:srgbClr val="202124"/>
                </a:solidFill>
                <a:effectLst/>
                <a:latin typeface="arial" panose="020B0604020202020204" pitchFamily="34" charset="0"/>
              </a:rPr>
              <a:t>.</a:t>
            </a:r>
          </a:p>
          <a:p>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Some of the Observation made from our correlation matrix, One thing is to note that here, the correlation matrix is draw between continuous variables only.</a:t>
            </a:r>
          </a:p>
          <a:p>
            <a:endParaRPr lang="en-US" b="1" dirty="0">
              <a:solidFill>
                <a:srgbClr val="202124"/>
              </a:solidFill>
              <a:latin typeface="arial" panose="020B0604020202020204" pitchFamily="34"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Observations: </a:t>
            </a:r>
          </a:p>
          <a:p>
            <a:pPr marL="342900" lvl="0" indent="-342900">
              <a:buFont typeface="Symbol" panose="05050102010706020507" pitchFamily="18" charset="2"/>
              <a:buChar char=""/>
            </a:pP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can observe that BsmtFinSF2,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BsmtHalfBath</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MiscVal</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are least correlated features followed by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LowQualFinSF</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We can drop them.</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While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OverallQual</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followed by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GrLivArea</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are highest correlated features.</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can also observe that some of the features are highly correlated with each other as well, like :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GarageCars-GarageArea</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GrLivArea-TotRmsAbvGrd</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GarageYrBlt-YearBuilt</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Let's confirm their correlation using scatterplot ,then we need to drop one out of the two, so that we don't see </a:t>
            </a:r>
            <a:r>
              <a:rPr lang="en-IN"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multicolinearity</a:t>
            </a:r>
            <a:r>
              <a:rPr lang="en-IN"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in our data.</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287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813A0-2EA4-F4A4-B88B-B98F095D6260}"/>
              </a:ext>
            </a:extLst>
          </p:cNvPr>
          <p:cNvPicPr>
            <a:picLocks noChangeAspect="1"/>
          </p:cNvPicPr>
          <p:nvPr/>
        </p:nvPicPr>
        <p:blipFill>
          <a:blip r:embed="rId2"/>
          <a:stretch>
            <a:fillRect/>
          </a:stretch>
        </p:blipFill>
        <p:spPr>
          <a:xfrm>
            <a:off x="937342" y="638498"/>
            <a:ext cx="3229216" cy="2492889"/>
          </a:xfrm>
          <a:prstGeom prst="rect">
            <a:avLst/>
          </a:prstGeom>
        </p:spPr>
      </p:pic>
      <p:pic>
        <p:nvPicPr>
          <p:cNvPr id="4" name="Picture 3">
            <a:extLst>
              <a:ext uri="{FF2B5EF4-FFF2-40B4-BE49-F238E27FC236}">
                <a16:creationId xmlns:a16="http://schemas.microsoft.com/office/drawing/2014/main" id="{CF4748C5-BD18-5D81-FE24-A893C49BF0E6}"/>
              </a:ext>
            </a:extLst>
          </p:cNvPr>
          <p:cNvPicPr>
            <a:picLocks noChangeAspect="1"/>
          </p:cNvPicPr>
          <p:nvPr/>
        </p:nvPicPr>
        <p:blipFill>
          <a:blip r:embed="rId3"/>
          <a:stretch>
            <a:fillRect/>
          </a:stretch>
        </p:blipFill>
        <p:spPr>
          <a:xfrm>
            <a:off x="4039164" y="638499"/>
            <a:ext cx="3595213" cy="2492890"/>
          </a:xfrm>
          <a:prstGeom prst="rect">
            <a:avLst/>
          </a:prstGeom>
        </p:spPr>
      </p:pic>
      <p:pic>
        <p:nvPicPr>
          <p:cNvPr id="6" name="Picture 5">
            <a:extLst>
              <a:ext uri="{FF2B5EF4-FFF2-40B4-BE49-F238E27FC236}">
                <a16:creationId xmlns:a16="http://schemas.microsoft.com/office/drawing/2014/main" id="{F3449343-3B16-B5B7-8C52-8122C363818A}"/>
              </a:ext>
            </a:extLst>
          </p:cNvPr>
          <p:cNvPicPr>
            <a:picLocks noChangeAspect="1"/>
          </p:cNvPicPr>
          <p:nvPr/>
        </p:nvPicPr>
        <p:blipFill>
          <a:blip r:embed="rId4"/>
          <a:stretch>
            <a:fillRect/>
          </a:stretch>
        </p:blipFill>
        <p:spPr>
          <a:xfrm>
            <a:off x="7461849" y="638499"/>
            <a:ext cx="3792809" cy="2331662"/>
          </a:xfrm>
          <a:prstGeom prst="rect">
            <a:avLst/>
          </a:prstGeom>
        </p:spPr>
      </p:pic>
      <p:sp>
        <p:nvSpPr>
          <p:cNvPr id="7" name="TextBox 6">
            <a:extLst>
              <a:ext uri="{FF2B5EF4-FFF2-40B4-BE49-F238E27FC236}">
                <a16:creationId xmlns:a16="http://schemas.microsoft.com/office/drawing/2014/main" id="{42872E04-23E1-A874-E60D-F8A7BEBF29BF}"/>
              </a:ext>
            </a:extLst>
          </p:cNvPr>
          <p:cNvSpPr txBox="1"/>
          <p:nvPr/>
        </p:nvSpPr>
        <p:spPr>
          <a:xfrm>
            <a:off x="1526875" y="3735238"/>
            <a:ext cx="9411419" cy="2031325"/>
          </a:xfrm>
          <a:prstGeom prst="rect">
            <a:avLst/>
          </a:prstGeom>
          <a:noFill/>
        </p:spPr>
        <p:txBody>
          <a:bodyPr wrap="square" rtlCol="0">
            <a:spAutoFit/>
          </a:bodyPr>
          <a:lstStyle/>
          <a:p>
            <a:r>
              <a:rPr lang="en-IN" dirty="0"/>
              <a:t>From above three scatter plot we tried to establish correlation between the columns, We can see clear positive correlation between first graph, while in second graph there is no definite form of correlation.  Wherein third plot, the data distribution is very distorted. There is positive correlation but it was not so strong.</a:t>
            </a:r>
          </a:p>
          <a:p>
            <a:endParaRPr lang="en-IN" dirty="0"/>
          </a:p>
          <a:p>
            <a:r>
              <a:rPr lang="en-IN" dirty="0"/>
              <a:t>In order to avoid multicollinearity we will drop </a:t>
            </a:r>
            <a:r>
              <a:rPr lang="en-IN" dirty="0" err="1"/>
              <a:t>TotRmsAbvGrd</a:t>
            </a:r>
            <a:r>
              <a:rPr lang="en-IN" dirty="0"/>
              <a:t> as it is less correlated to sale price out of two. So the next step will be dropping all the unwanted columns.</a:t>
            </a:r>
          </a:p>
        </p:txBody>
      </p:sp>
    </p:spTree>
    <p:extLst>
      <p:ext uri="{BB962C8B-B14F-4D97-AF65-F5344CB8AC3E}">
        <p14:creationId xmlns:p14="http://schemas.microsoft.com/office/powerpoint/2010/main" val="2826272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8D2B12-7AC4-7B7E-5AB0-FACA7D2B7096}"/>
              </a:ext>
            </a:extLst>
          </p:cNvPr>
          <p:cNvPicPr>
            <a:picLocks noChangeAspect="1"/>
          </p:cNvPicPr>
          <p:nvPr/>
        </p:nvPicPr>
        <p:blipFill>
          <a:blip r:embed="rId2"/>
          <a:stretch>
            <a:fillRect/>
          </a:stretch>
        </p:blipFill>
        <p:spPr>
          <a:xfrm>
            <a:off x="694079" y="448669"/>
            <a:ext cx="5731510" cy="1198880"/>
          </a:xfrm>
          <a:prstGeom prst="rect">
            <a:avLst/>
          </a:prstGeom>
        </p:spPr>
      </p:pic>
      <p:sp>
        <p:nvSpPr>
          <p:cNvPr id="3" name="TextBox 2">
            <a:extLst>
              <a:ext uri="{FF2B5EF4-FFF2-40B4-BE49-F238E27FC236}">
                <a16:creationId xmlns:a16="http://schemas.microsoft.com/office/drawing/2014/main" id="{699B00D0-9313-BFBA-6D88-0EB08B1BF75A}"/>
              </a:ext>
            </a:extLst>
          </p:cNvPr>
          <p:cNvSpPr txBox="1"/>
          <p:nvPr/>
        </p:nvSpPr>
        <p:spPr>
          <a:xfrm>
            <a:off x="7203057" y="672860"/>
            <a:ext cx="4382218" cy="646331"/>
          </a:xfrm>
          <a:prstGeom prst="rect">
            <a:avLst/>
          </a:prstGeom>
          <a:noFill/>
        </p:spPr>
        <p:txBody>
          <a:bodyPr wrap="square" rtlCol="0">
            <a:spAutoFit/>
          </a:bodyPr>
          <a:lstStyle/>
          <a:p>
            <a:r>
              <a:rPr lang="en-IN" dirty="0"/>
              <a:t>Let’s drop all those not so important columns.</a:t>
            </a:r>
          </a:p>
        </p:txBody>
      </p:sp>
      <p:pic>
        <p:nvPicPr>
          <p:cNvPr id="4" name="Picture 3">
            <a:extLst>
              <a:ext uri="{FF2B5EF4-FFF2-40B4-BE49-F238E27FC236}">
                <a16:creationId xmlns:a16="http://schemas.microsoft.com/office/drawing/2014/main" id="{9B265885-CDF8-D925-A0B4-560DF7B0E3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161" y="2839996"/>
            <a:ext cx="3458409" cy="2456623"/>
          </a:xfrm>
          <a:prstGeom prst="rect">
            <a:avLst/>
          </a:prstGeom>
          <a:noFill/>
        </p:spPr>
      </p:pic>
      <p:pic>
        <p:nvPicPr>
          <p:cNvPr id="5" name="Picture 4">
            <a:extLst>
              <a:ext uri="{FF2B5EF4-FFF2-40B4-BE49-F238E27FC236}">
                <a16:creationId xmlns:a16="http://schemas.microsoft.com/office/drawing/2014/main" id="{9C1E4949-551A-CE77-6E51-6FCB06E485FD}"/>
              </a:ext>
            </a:extLst>
          </p:cNvPr>
          <p:cNvPicPr>
            <a:picLocks noChangeAspect="1"/>
          </p:cNvPicPr>
          <p:nvPr/>
        </p:nvPicPr>
        <p:blipFill>
          <a:blip r:embed="rId4"/>
          <a:stretch>
            <a:fillRect/>
          </a:stretch>
        </p:blipFill>
        <p:spPr>
          <a:xfrm>
            <a:off x="4374462" y="2839996"/>
            <a:ext cx="3216784" cy="2517008"/>
          </a:xfrm>
          <a:prstGeom prst="rect">
            <a:avLst/>
          </a:prstGeom>
        </p:spPr>
      </p:pic>
      <p:sp>
        <p:nvSpPr>
          <p:cNvPr id="6" name="TextBox 5">
            <a:extLst>
              <a:ext uri="{FF2B5EF4-FFF2-40B4-BE49-F238E27FC236}">
                <a16:creationId xmlns:a16="http://schemas.microsoft.com/office/drawing/2014/main" id="{2D55F38B-288B-323B-AC4A-1831D1544E04}"/>
              </a:ext>
            </a:extLst>
          </p:cNvPr>
          <p:cNvSpPr txBox="1"/>
          <p:nvPr/>
        </p:nvSpPr>
        <p:spPr>
          <a:xfrm>
            <a:off x="777161" y="2139351"/>
            <a:ext cx="5731510" cy="369332"/>
          </a:xfrm>
          <a:prstGeom prst="rect">
            <a:avLst/>
          </a:prstGeom>
          <a:noFill/>
        </p:spPr>
        <p:txBody>
          <a:bodyPr wrap="square" rtlCol="0">
            <a:spAutoFit/>
          </a:bodyPr>
          <a:lstStyle/>
          <a:p>
            <a:r>
              <a:rPr lang="en-IN" dirty="0"/>
              <a:t>In EDA we plot </a:t>
            </a:r>
            <a:r>
              <a:rPr lang="en-IN" dirty="0" err="1"/>
              <a:t>catplot</a:t>
            </a:r>
            <a:r>
              <a:rPr lang="en-IN" dirty="0"/>
              <a:t> basically for ordinal data </a:t>
            </a:r>
          </a:p>
        </p:txBody>
      </p:sp>
      <p:sp>
        <p:nvSpPr>
          <p:cNvPr id="7" name="TextBox 6">
            <a:extLst>
              <a:ext uri="{FF2B5EF4-FFF2-40B4-BE49-F238E27FC236}">
                <a16:creationId xmlns:a16="http://schemas.microsoft.com/office/drawing/2014/main" id="{91BC3854-43FB-2CDA-1C54-871EE98DAB4F}"/>
              </a:ext>
            </a:extLst>
          </p:cNvPr>
          <p:cNvSpPr txBox="1"/>
          <p:nvPr/>
        </p:nvSpPr>
        <p:spPr>
          <a:xfrm>
            <a:off x="7927675" y="2839996"/>
            <a:ext cx="3131389" cy="1200329"/>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see that there is less difference between condition and quality of both Exterior and garage.</a:t>
            </a:r>
            <a:endParaRPr lang="en-IN" dirty="0"/>
          </a:p>
        </p:txBody>
      </p:sp>
    </p:spTree>
    <p:extLst>
      <p:ext uri="{BB962C8B-B14F-4D97-AF65-F5344CB8AC3E}">
        <p14:creationId xmlns:p14="http://schemas.microsoft.com/office/powerpoint/2010/main" val="4140377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253698-0B2D-80B6-BA43-0A021A5B806C}"/>
              </a:ext>
            </a:extLst>
          </p:cNvPr>
          <p:cNvPicPr>
            <a:picLocks noChangeAspect="1"/>
          </p:cNvPicPr>
          <p:nvPr/>
        </p:nvPicPr>
        <p:blipFill>
          <a:blip r:embed="rId2"/>
          <a:stretch>
            <a:fillRect/>
          </a:stretch>
        </p:blipFill>
        <p:spPr>
          <a:xfrm>
            <a:off x="461800" y="293730"/>
            <a:ext cx="5730240" cy="3135270"/>
          </a:xfrm>
          <a:prstGeom prst="rect">
            <a:avLst/>
          </a:prstGeom>
        </p:spPr>
      </p:pic>
      <p:pic>
        <p:nvPicPr>
          <p:cNvPr id="3" name="Picture 2">
            <a:extLst>
              <a:ext uri="{FF2B5EF4-FFF2-40B4-BE49-F238E27FC236}">
                <a16:creationId xmlns:a16="http://schemas.microsoft.com/office/drawing/2014/main" id="{196BF075-4611-7C6E-EE00-FB772AB328A0}"/>
              </a:ext>
            </a:extLst>
          </p:cNvPr>
          <p:cNvPicPr>
            <a:picLocks noChangeAspect="1"/>
          </p:cNvPicPr>
          <p:nvPr/>
        </p:nvPicPr>
        <p:blipFill>
          <a:blip r:embed="rId3"/>
          <a:stretch>
            <a:fillRect/>
          </a:stretch>
        </p:blipFill>
        <p:spPr>
          <a:xfrm>
            <a:off x="5999463" y="293730"/>
            <a:ext cx="5730737" cy="3279932"/>
          </a:xfrm>
          <a:prstGeom prst="rect">
            <a:avLst/>
          </a:prstGeom>
        </p:spPr>
      </p:pic>
      <p:sp>
        <p:nvSpPr>
          <p:cNvPr id="4" name="TextBox 3">
            <a:extLst>
              <a:ext uri="{FF2B5EF4-FFF2-40B4-BE49-F238E27FC236}">
                <a16:creationId xmlns:a16="http://schemas.microsoft.com/office/drawing/2014/main" id="{C525E767-51F3-D9FD-47C5-FCABF133A420}"/>
              </a:ext>
            </a:extLst>
          </p:cNvPr>
          <p:cNvSpPr txBox="1"/>
          <p:nvPr/>
        </p:nvSpPr>
        <p:spPr>
          <a:xfrm>
            <a:off x="1276709" y="4080294"/>
            <a:ext cx="9739223" cy="1477328"/>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1) From above observation we can say that both Kitchen Quality and Heating Quality are related to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SalePrice</a:t>
            </a:r>
            <a:r>
              <a:rPr lang="en-IN" sz="1800" dirty="0">
                <a:effectLst/>
                <a:latin typeface="Calibri" panose="020F0502020204030204" pitchFamily="34" charset="0"/>
                <a:ea typeface="Calibri" panose="020F0502020204030204" pitchFamily="34" charset="0"/>
                <a:cs typeface="Times New Roman" panose="02020603050405020304" pitchFamily="18" charset="0"/>
              </a:rPr>
              <a:t>, we can see that for Good Quality Kitchen and Excellent Heating Quality got highest sales price.</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2 ) We already establish that North Ames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Neighborhood</a:t>
            </a:r>
            <a:r>
              <a:rPr lang="en-IN" sz="1800" dirty="0">
                <a:effectLst/>
                <a:latin typeface="Calibri" panose="020F0502020204030204" pitchFamily="34" charset="0"/>
                <a:ea typeface="Calibri" panose="020F0502020204030204" pitchFamily="34" charset="0"/>
                <a:cs typeface="Times New Roman" panose="02020603050405020304" pitchFamily="18" charset="0"/>
              </a:rPr>
              <a:t> got highest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SalePrice</a:t>
            </a:r>
            <a:r>
              <a:rPr lang="en-IN" sz="1800" dirty="0">
                <a:effectLst/>
                <a:latin typeface="Calibri" panose="020F0502020204030204" pitchFamily="34" charset="0"/>
                <a:ea typeface="Calibri" panose="020F0502020204030204" pitchFamily="34" charset="0"/>
                <a:cs typeface="Times New Roman" panose="02020603050405020304" pitchFamily="18" charset="0"/>
              </a:rPr>
              <a:t>, It is the most popular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neighborhood</a:t>
            </a:r>
            <a:r>
              <a:rPr lang="en-IN" sz="1800" dirty="0">
                <a:effectLst/>
                <a:latin typeface="Calibri" panose="020F0502020204030204" pitchFamily="34" charset="0"/>
                <a:ea typeface="Calibri" panose="020F0502020204030204" pitchFamily="34" charset="0"/>
                <a:cs typeface="Times New Roman" panose="02020603050405020304" pitchFamily="18" charset="0"/>
              </a:rPr>
              <a:t> to live in. While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Blueste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Neighborhood</a:t>
            </a:r>
            <a:r>
              <a:rPr lang="en-IN" sz="1800" dirty="0">
                <a:effectLst/>
                <a:latin typeface="Calibri" panose="020F0502020204030204" pitchFamily="34" charset="0"/>
                <a:ea typeface="Calibri" panose="020F0502020204030204" pitchFamily="34" charset="0"/>
                <a:cs typeface="Times New Roman" panose="02020603050405020304" pitchFamily="18" charset="0"/>
              </a:rPr>
              <a:t> has lowest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SalePrice</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397657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“It’s one small step for man, one giant leap for mankind.”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 Neil Armstrong</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CD6F1-1692-DB59-2BC1-2CD4E35519A4}"/>
              </a:ext>
            </a:extLst>
          </p:cNvPr>
          <p:cNvPicPr>
            <a:picLocks noChangeAspect="1"/>
          </p:cNvPicPr>
          <p:nvPr/>
        </p:nvPicPr>
        <p:blipFill>
          <a:blip r:embed="rId2"/>
          <a:stretch>
            <a:fillRect/>
          </a:stretch>
        </p:blipFill>
        <p:spPr>
          <a:xfrm>
            <a:off x="795026" y="426240"/>
            <a:ext cx="4579231" cy="2480861"/>
          </a:xfrm>
          <a:prstGeom prst="rect">
            <a:avLst/>
          </a:prstGeom>
        </p:spPr>
      </p:pic>
      <p:pic>
        <p:nvPicPr>
          <p:cNvPr id="3" name="Picture 2">
            <a:extLst>
              <a:ext uri="{FF2B5EF4-FFF2-40B4-BE49-F238E27FC236}">
                <a16:creationId xmlns:a16="http://schemas.microsoft.com/office/drawing/2014/main" id="{CDB558A1-2C30-1F1B-8D2D-D83661F7CF91}"/>
              </a:ext>
            </a:extLst>
          </p:cNvPr>
          <p:cNvPicPr>
            <a:picLocks noChangeAspect="1"/>
          </p:cNvPicPr>
          <p:nvPr/>
        </p:nvPicPr>
        <p:blipFill>
          <a:blip r:embed="rId3"/>
          <a:stretch>
            <a:fillRect/>
          </a:stretch>
        </p:blipFill>
        <p:spPr>
          <a:xfrm>
            <a:off x="6350659" y="550065"/>
            <a:ext cx="4476750" cy="2357035"/>
          </a:xfrm>
          <a:prstGeom prst="rect">
            <a:avLst/>
          </a:prstGeom>
        </p:spPr>
      </p:pic>
      <p:sp>
        <p:nvSpPr>
          <p:cNvPr id="4" name="TextBox 3">
            <a:extLst>
              <a:ext uri="{FF2B5EF4-FFF2-40B4-BE49-F238E27FC236}">
                <a16:creationId xmlns:a16="http://schemas.microsoft.com/office/drawing/2014/main" id="{5B1D3B57-B570-8581-F9B1-36ED0C106DA5}"/>
              </a:ext>
            </a:extLst>
          </p:cNvPr>
          <p:cNvSpPr txBox="1"/>
          <p:nvPr/>
        </p:nvSpPr>
        <p:spPr>
          <a:xfrm>
            <a:off x="1440611" y="3847381"/>
            <a:ext cx="9972136" cy="923330"/>
          </a:xfrm>
          <a:prstGeom prst="rect">
            <a:avLst/>
          </a:prstGeom>
          <a:noFill/>
        </p:spPr>
        <p:txBody>
          <a:bodyPr wrap="square" rtlCol="0">
            <a:spAutoFit/>
          </a:bodyPr>
          <a:lstStyle/>
          <a:p>
            <a:r>
              <a:rPr lang="en-IN" dirty="0"/>
              <a:t>From first graph we can observe that the sales price of property with 3 </a:t>
            </a:r>
            <a:r>
              <a:rPr lang="en-IN" dirty="0" err="1"/>
              <a:t>Garagecars</a:t>
            </a:r>
            <a:r>
              <a:rPr lang="en-IN" dirty="0"/>
              <a:t> are high.</a:t>
            </a:r>
          </a:p>
          <a:p>
            <a:r>
              <a:rPr lang="en-IN" dirty="0"/>
              <a:t>And for second plot it is clear that as the overall quality increases the sales price of the property also increases.</a:t>
            </a:r>
          </a:p>
        </p:txBody>
      </p:sp>
    </p:spTree>
    <p:extLst>
      <p:ext uri="{BB962C8B-B14F-4D97-AF65-F5344CB8AC3E}">
        <p14:creationId xmlns:p14="http://schemas.microsoft.com/office/powerpoint/2010/main" val="1509911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66890-40B9-0920-22BB-5BC9B3AB5BA5}"/>
              </a:ext>
            </a:extLst>
          </p:cNvPr>
          <p:cNvPicPr>
            <a:picLocks noChangeAspect="1"/>
          </p:cNvPicPr>
          <p:nvPr/>
        </p:nvPicPr>
        <p:blipFill>
          <a:blip r:embed="rId2"/>
          <a:stretch>
            <a:fillRect/>
          </a:stretch>
        </p:blipFill>
        <p:spPr>
          <a:xfrm>
            <a:off x="1181818" y="284319"/>
            <a:ext cx="9316529" cy="3968504"/>
          </a:xfrm>
          <a:prstGeom prst="rect">
            <a:avLst/>
          </a:prstGeom>
        </p:spPr>
      </p:pic>
      <p:sp>
        <p:nvSpPr>
          <p:cNvPr id="3" name="TextBox 2">
            <a:extLst>
              <a:ext uri="{FF2B5EF4-FFF2-40B4-BE49-F238E27FC236}">
                <a16:creationId xmlns:a16="http://schemas.microsoft.com/office/drawing/2014/main" id="{3793073A-FE58-3C68-83F5-965973319B9D}"/>
              </a:ext>
            </a:extLst>
          </p:cNvPr>
          <p:cNvSpPr txBox="1"/>
          <p:nvPr/>
        </p:nvSpPr>
        <p:spPr>
          <a:xfrm>
            <a:off x="1802921" y="4856672"/>
            <a:ext cx="8445260" cy="923330"/>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observe that the sale price for remodel houses are higher, The house Built in year 2010 or Remodel from 1990-2010 gets good sale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8545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336AB-7D26-6F5B-D6CA-8657A094761A}"/>
              </a:ext>
            </a:extLst>
          </p:cNvPr>
          <p:cNvPicPr>
            <a:picLocks noChangeAspect="1"/>
          </p:cNvPicPr>
          <p:nvPr/>
        </p:nvPicPr>
        <p:blipFill>
          <a:blip r:embed="rId2"/>
          <a:stretch>
            <a:fillRect/>
          </a:stretch>
        </p:blipFill>
        <p:spPr>
          <a:xfrm>
            <a:off x="850900" y="547160"/>
            <a:ext cx="5245100" cy="2454832"/>
          </a:xfrm>
          <a:prstGeom prst="rect">
            <a:avLst/>
          </a:prstGeom>
        </p:spPr>
      </p:pic>
      <p:pic>
        <p:nvPicPr>
          <p:cNvPr id="3" name="Picture 2">
            <a:extLst>
              <a:ext uri="{FF2B5EF4-FFF2-40B4-BE49-F238E27FC236}">
                <a16:creationId xmlns:a16="http://schemas.microsoft.com/office/drawing/2014/main" id="{B50C7664-1D07-1B58-0E2A-251D03835415}"/>
              </a:ext>
            </a:extLst>
          </p:cNvPr>
          <p:cNvPicPr>
            <a:picLocks noChangeAspect="1"/>
          </p:cNvPicPr>
          <p:nvPr/>
        </p:nvPicPr>
        <p:blipFill>
          <a:blip r:embed="rId3"/>
          <a:stretch>
            <a:fillRect/>
          </a:stretch>
        </p:blipFill>
        <p:spPr>
          <a:xfrm>
            <a:off x="5778081" y="547160"/>
            <a:ext cx="4362450" cy="2454832"/>
          </a:xfrm>
          <a:prstGeom prst="rect">
            <a:avLst/>
          </a:prstGeom>
        </p:spPr>
      </p:pic>
      <p:sp>
        <p:nvSpPr>
          <p:cNvPr id="4" name="TextBox 3">
            <a:extLst>
              <a:ext uri="{FF2B5EF4-FFF2-40B4-BE49-F238E27FC236}">
                <a16:creationId xmlns:a16="http://schemas.microsoft.com/office/drawing/2014/main" id="{13D65977-3361-649A-D405-3277DDCE995B}"/>
              </a:ext>
            </a:extLst>
          </p:cNvPr>
          <p:cNvSpPr txBox="1"/>
          <p:nvPr/>
        </p:nvSpPr>
        <p:spPr>
          <a:xfrm>
            <a:off x="1371600" y="4235570"/>
            <a:ext cx="8212347" cy="2031325"/>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first plot we can observe from above plot that the sales price were highest for ancient 1890-1900 well build well maintained property, then the sale price drop and gradually increases with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YearBuilt</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IN" dirty="0">
                <a:latin typeface="Calibri" panose="020F0502020204030204" pitchFamily="34" charset="0"/>
                <a:ea typeface="Calibri" panose="020F0502020204030204" pitchFamily="34" charset="0"/>
                <a:cs typeface="Times New Roman" panose="02020603050405020304" pitchFamily="18" charset="0"/>
              </a:rPr>
              <a:t>From second plot </a:t>
            </a:r>
            <a:r>
              <a:rPr lang="en-IN" sz="1600" dirty="0">
                <a:solidFill>
                  <a:srgbClr val="000000"/>
                </a:solidFill>
                <a:latin typeface="Helvetica" panose="020B0604020202020204" pitchFamily="34" charset="0"/>
                <a:ea typeface="Calibri" panose="020F0502020204030204" pitchFamily="34" charset="0"/>
                <a:cs typeface="Times New Roman" panose="02020603050405020304" pitchFamily="18" charset="0"/>
              </a:rPr>
              <a:t>w</a:t>
            </a:r>
            <a:r>
              <a:rPr lang="en-IN" sz="16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e can observe that the sale price of houses increases from 2006-2007 then decreases in 2008 may be because of recession. then they never hit high again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208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A7DB-AD09-0FC5-9E9E-8AD0FCEE114E}"/>
              </a:ext>
            </a:extLst>
          </p:cNvPr>
          <p:cNvSpPr>
            <a:spLocks noGrp="1"/>
          </p:cNvSpPr>
          <p:nvPr>
            <p:ph type="title"/>
          </p:nvPr>
        </p:nvSpPr>
        <p:spPr/>
        <p:txBody>
          <a:bodyPr>
            <a:normAutofit/>
          </a:bodyPr>
          <a:lstStyle/>
          <a:p>
            <a:r>
              <a:rPr lang="en-IN" dirty="0"/>
              <a:t>Statistical Description Visualization</a:t>
            </a:r>
          </a:p>
        </p:txBody>
      </p:sp>
      <p:sp>
        <p:nvSpPr>
          <p:cNvPr id="6" name="Content Placeholder 5">
            <a:extLst>
              <a:ext uri="{FF2B5EF4-FFF2-40B4-BE49-F238E27FC236}">
                <a16:creationId xmlns:a16="http://schemas.microsoft.com/office/drawing/2014/main" id="{251BBE73-1B5A-3BFA-1D05-52C41793068F}"/>
              </a:ext>
            </a:extLst>
          </p:cNvPr>
          <p:cNvSpPr>
            <a:spLocks noGrp="1"/>
          </p:cNvSpPr>
          <p:nvPr>
            <p:ph idx="1"/>
          </p:nvPr>
        </p:nvSpPr>
        <p:spPr/>
        <p:txBody>
          <a:bodyPr/>
          <a:lstStyle/>
          <a:p>
            <a:r>
              <a:rPr lang="en-IN" sz="16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see that our numerical data, looks good. 25% data represents q1 while 75% represents q3. we also got the min and max data of every column. While looking at the mean and std we can say that we need to scale our data before ML model building</a:t>
            </a:r>
            <a:r>
              <a:rPr lang="en-IN" sz="20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EF0631D-71D1-C35D-E5DB-621478FE383F}"/>
              </a:ext>
            </a:extLst>
          </p:cNvPr>
          <p:cNvPicPr>
            <a:picLocks noChangeAspect="1"/>
          </p:cNvPicPr>
          <p:nvPr/>
        </p:nvPicPr>
        <p:blipFill>
          <a:blip r:embed="rId2"/>
          <a:stretch>
            <a:fillRect/>
          </a:stretch>
        </p:blipFill>
        <p:spPr>
          <a:xfrm>
            <a:off x="1880557" y="3218602"/>
            <a:ext cx="8264105" cy="3021331"/>
          </a:xfrm>
          <a:prstGeom prst="rect">
            <a:avLst/>
          </a:prstGeom>
        </p:spPr>
      </p:pic>
    </p:spTree>
    <p:extLst>
      <p:ext uri="{BB962C8B-B14F-4D97-AF65-F5344CB8AC3E}">
        <p14:creationId xmlns:p14="http://schemas.microsoft.com/office/powerpoint/2010/main" val="384495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9D0A-8CA8-5B3D-FE96-1B97A7EADD8D}"/>
              </a:ext>
            </a:extLst>
          </p:cNvPr>
          <p:cNvSpPr>
            <a:spLocks noGrp="1"/>
          </p:cNvSpPr>
          <p:nvPr>
            <p:ph type="title"/>
          </p:nvPr>
        </p:nvSpPr>
        <p:spPr/>
        <p:txBody>
          <a:bodyPr/>
          <a:lstStyle/>
          <a:p>
            <a:r>
              <a:rPr lang="en-IN" dirty="0"/>
              <a:t>Handling missing Values.</a:t>
            </a:r>
          </a:p>
        </p:txBody>
      </p:sp>
      <p:sp>
        <p:nvSpPr>
          <p:cNvPr id="3" name="Content Placeholder 2">
            <a:extLst>
              <a:ext uri="{FF2B5EF4-FFF2-40B4-BE49-F238E27FC236}">
                <a16:creationId xmlns:a16="http://schemas.microsoft.com/office/drawing/2014/main" id="{4A32F845-143D-4563-E2CD-1A4A297B460F}"/>
              </a:ext>
            </a:extLst>
          </p:cNvPr>
          <p:cNvSpPr>
            <a:spLocks noGrp="1"/>
          </p:cNvSpPr>
          <p:nvPr>
            <p:ph idx="1"/>
          </p:nvPr>
        </p:nvSpPr>
        <p:spPr/>
        <p:txBody>
          <a:bodyPr/>
          <a:lstStyle/>
          <a:p>
            <a:r>
              <a:rPr lang="en-IN" dirty="0"/>
              <a:t>Handling Missing Values in a dataset is very important, for that purpose we merge out train dataset with test dataset, as it is very important, cause we don’t want any disparity during encoding . It helps in maintain same encoded values in both the </a:t>
            </a:r>
            <a:r>
              <a:rPr lang="en-IN" dirty="0" err="1"/>
              <a:t>dataframes</a:t>
            </a:r>
            <a:r>
              <a:rPr lang="en-IN" dirty="0"/>
              <a:t>.</a:t>
            </a:r>
          </a:p>
          <a:p>
            <a:r>
              <a:rPr lang="en-IN" dirty="0"/>
              <a:t>Handling of categorical columns are different then handling of continuous columns.</a:t>
            </a:r>
          </a:p>
          <a:p>
            <a:pPr marL="0" indent="0">
              <a:buNone/>
            </a:pPr>
            <a:r>
              <a:rPr lang="en-IN" dirty="0"/>
              <a:t>To impute null values in categorical columns, we replace Nan with the Mode of that columns, similarly imputation of continuous columns can either be done by their median or mean values.</a:t>
            </a:r>
          </a:p>
          <a:p>
            <a:pPr marL="0" indent="0">
              <a:buNone/>
            </a:pPr>
            <a:r>
              <a:rPr lang="en-IN" dirty="0"/>
              <a:t>As imputation with mean value did not change the scale of the column so it is more preferable. However, the mean value is very sensitive with outliers so we need to first deal with the outliers before imputing continuous columns with mean value.</a:t>
            </a:r>
          </a:p>
        </p:txBody>
      </p:sp>
    </p:spTree>
    <p:extLst>
      <p:ext uri="{BB962C8B-B14F-4D97-AF65-F5344CB8AC3E}">
        <p14:creationId xmlns:p14="http://schemas.microsoft.com/office/powerpoint/2010/main" val="367870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D91CD-93B9-ABEC-6A69-FE0119C6F0A7}"/>
              </a:ext>
            </a:extLst>
          </p:cNvPr>
          <p:cNvPicPr>
            <a:picLocks noChangeAspect="1"/>
          </p:cNvPicPr>
          <p:nvPr/>
        </p:nvPicPr>
        <p:blipFill>
          <a:blip r:embed="rId2"/>
          <a:stretch>
            <a:fillRect/>
          </a:stretch>
        </p:blipFill>
        <p:spPr>
          <a:xfrm>
            <a:off x="1004629" y="527757"/>
            <a:ext cx="5731510" cy="1558290"/>
          </a:xfrm>
          <a:prstGeom prst="rect">
            <a:avLst/>
          </a:prstGeom>
        </p:spPr>
      </p:pic>
      <p:pic>
        <p:nvPicPr>
          <p:cNvPr id="5" name="Picture 4">
            <a:extLst>
              <a:ext uri="{FF2B5EF4-FFF2-40B4-BE49-F238E27FC236}">
                <a16:creationId xmlns:a16="http://schemas.microsoft.com/office/drawing/2014/main" id="{B5501196-711A-2CD0-63F0-B6A883406DBC}"/>
              </a:ext>
            </a:extLst>
          </p:cNvPr>
          <p:cNvPicPr>
            <a:picLocks noChangeAspect="1"/>
          </p:cNvPicPr>
          <p:nvPr/>
        </p:nvPicPr>
        <p:blipFill>
          <a:blip r:embed="rId3"/>
          <a:stretch>
            <a:fillRect/>
          </a:stretch>
        </p:blipFill>
        <p:spPr>
          <a:xfrm>
            <a:off x="1065014" y="2686990"/>
            <a:ext cx="5731510" cy="1276985"/>
          </a:xfrm>
          <a:prstGeom prst="rect">
            <a:avLst/>
          </a:prstGeom>
        </p:spPr>
      </p:pic>
      <p:pic>
        <p:nvPicPr>
          <p:cNvPr id="6" name="Picture 5">
            <a:extLst>
              <a:ext uri="{FF2B5EF4-FFF2-40B4-BE49-F238E27FC236}">
                <a16:creationId xmlns:a16="http://schemas.microsoft.com/office/drawing/2014/main" id="{A10ECB84-F0DE-B728-D42C-2765B0B8C312}"/>
              </a:ext>
            </a:extLst>
          </p:cNvPr>
          <p:cNvPicPr>
            <a:picLocks noChangeAspect="1"/>
          </p:cNvPicPr>
          <p:nvPr/>
        </p:nvPicPr>
        <p:blipFill>
          <a:blip r:embed="rId4"/>
          <a:stretch>
            <a:fillRect/>
          </a:stretch>
        </p:blipFill>
        <p:spPr>
          <a:xfrm>
            <a:off x="1065014" y="4076670"/>
            <a:ext cx="5731510" cy="1844675"/>
          </a:xfrm>
          <a:prstGeom prst="rect">
            <a:avLst/>
          </a:prstGeom>
        </p:spPr>
      </p:pic>
      <p:sp>
        <p:nvSpPr>
          <p:cNvPr id="7" name="TextBox 6">
            <a:extLst>
              <a:ext uri="{FF2B5EF4-FFF2-40B4-BE49-F238E27FC236}">
                <a16:creationId xmlns:a16="http://schemas.microsoft.com/office/drawing/2014/main" id="{2E676804-1180-598F-EDE7-6E2FB27A800C}"/>
              </a:ext>
            </a:extLst>
          </p:cNvPr>
          <p:cNvSpPr txBox="1"/>
          <p:nvPr/>
        </p:nvSpPr>
        <p:spPr>
          <a:xfrm>
            <a:off x="7643004" y="724619"/>
            <a:ext cx="3614468" cy="369332"/>
          </a:xfrm>
          <a:prstGeom prst="rect">
            <a:avLst/>
          </a:prstGeom>
          <a:noFill/>
        </p:spPr>
        <p:txBody>
          <a:bodyPr wrap="square" rtlCol="0">
            <a:spAutoFit/>
          </a:bodyPr>
          <a:lstStyle/>
          <a:p>
            <a:r>
              <a:rPr lang="en-IN" dirty="0"/>
              <a:t>Merging two datasets</a:t>
            </a:r>
          </a:p>
        </p:txBody>
      </p:sp>
      <p:sp>
        <p:nvSpPr>
          <p:cNvPr id="8" name="TextBox 7">
            <a:extLst>
              <a:ext uri="{FF2B5EF4-FFF2-40B4-BE49-F238E27FC236}">
                <a16:creationId xmlns:a16="http://schemas.microsoft.com/office/drawing/2014/main" id="{9D4C0D12-5961-2A67-98A3-58BEEAA2BCB3}"/>
              </a:ext>
            </a:extLst>
          </p:cNvPr>
          <p:cNvSpPr txBox="1"/>
          <p:nvPr/>
        </p:nvSpPr>
        <p:spPr>
          <a:xfrm>
            <a:off x="7418717" y="2915728"/>
            <a:ext cx="3708269" cy="369332"/>
          </a:xfrm>
          <a:prstGeom prst="rect">
            <a:avLst/>
          </a:prstGeom>
          <a:noFill/>
        </p:spPr>
        <p:txBody>
          <a:bodyPr wrap="square" rtlCol="0">
            <a:spAutoFit/>
          </a:bodyPr>
          <a:lstStyle/>
          <a:p>
            <a:r>
              <a:rPr lang="en-IN" dirty="0"/>
              <a:t>Taking care of outliers</a:t>
            </a:r>
          </a:p>
        </p:txBody>
      </p:sp>
      <p:sp>
        <p:nvSpPr>
          <p:cNvPr id="9" name="TextBox 8">
            <a:extLst>
              <a:ext uri="{FF2B5EF4-FFF2-40B4-BE49-F238E27FC236}">
                <a16:creationId xmlns:a16="http://schemas.microsoft.com/office/drawing/2014/main" id="{AF7E165F-5042-04C7-3705-02958AD76A72}"/>
              </a:ext>
            </a:extLst>
          </p:cNvPr>
          <p:cNvSpPr txBox="1"/>
          <p:nvPr/>
        </p:nvSpPr>
        <p:spPr>
          <a:xfrm>
            <a:off x="7349706" y="4330460"/>
            <a:ext cx="3907766" cy="646331"/>
          </a:xfrm>
          <a:prstGeom prst="rect">
            <a:avLst/>
          </a:prstGeom>
          <a:noFill/>
        </p:spPr>
        <p:txBody>
          <a:bodyPr wrap="square" rtlCol="0">
            <a:spAutoFit/>
          </a:bodyPr>
          <a:lstStyle/>
          <a:p>
            <a:r>
              <a:rPr lang="en-IN" dirty="0"/>
              <a:t>Imputing categorical and continuous column.</a:t>
            </a:r>
          </a:p>
        </p:txBody>
      </p:sp>
    </p:spTree>
    <p:extLst>
      <p:ext uri="{BB962C8B-B14F-4D97-AF65-F5344CB8AC3E}">
        <p14:creationId xmlns:p14="http://schemas.microsoft.com/office/powerpoint/2010/main" val="2850809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ABCC-CC0F-AD45-C059-EF79C6C7A846}"/>
              </a:ext>
            </a:extLst>
          </p:cNvPr>
          <p:cNvSpPr>
            <a:spLocks noGrp="1"/>
          </p:cNvSpPr>
          <p:nvPr>
            <p:ph type="title"/>
          </p:nvPr>
        </p:nvSpPr>
        <p:spPr/>
        <p:txBody>
          <a:bodyPr/>
          <a:lstStyle/>
          <a:p>
            <a:r>
              <a:rPr lang="en-IN" dirty="0"/>
              <a:t>Encoding</a:t>
            </a:r>
          </a:p>
        </p:txBody>
      </p:sp>
      <p:sp>
        <p:nvSpPr>
          <p:cNvPr id="3" name="Content Placeholder 2">
            <a:extLst>
              <a:ext uri="{FF2B5EF4-FFF2-40B4-BE49-F238E27FC236}">
                <a16:creationId xmlns:a16="http://schemas.microsoft.com/office/drawing/2014/main" id="{E2883359-9C70-48D5-3CA9-48BB1F6DC86A}"/>
              </a:ext>
            </a:extLst>
          </p:cNvPr>
          <p:cNvSpPr>
            <a:spLocks noGrp="1"/>
          </p:cNvSpPr>
          <p:nvPr>
            <p:ph idx="1"/>
          </p:nvPr>
        </p:nvSpPr>
        <p:spPr/>
        <p:txBody>
          <a:bodyPr/>
          <a:lstStyle/>
          <a:p>
            <a:r>
              <a:rPr lang="en-US" b="0" i="0" dirty="0">
                <a:solidFill>
                  <a:srgbClr val="202124"/>
                </a:solidFill>
                <a:effectLst/>
                <a:latin typeface="arial" panose="020B0604020202020204" pitchFamily="34" charset="0"/>
              </a:rPr>
              <a:t>Encoding is </a:t>
            </a:r>
            <a:r>
              <a:rPr lang="en-US" b="1" i="0" dirty="0">
                <a:solidFill>
                  <a:srgbClr val="202124"/>
                </a:solidFill>
                <a:effectLst/>
                <a:latin typeface="arial" panose="020B0604020202020204" pitchFamily="34" charset="0"/>
              </a:rPr>
              <a:t>a technique of converting categorical variables into numerical values so that it could be easily fitted to a machine learning model.</a:t>
            </a:r>
          </a:p>
          <a:p>
            <a:r>
              <a:rPr lang="en-US" b="1" dirty="0">
                <a:solidFill>
                  <a:srgbClr val="202124"/>
                </a:solidFill>
                <a:latin typeface="arial" panose="020B0604020202020204" pitchFamily="34" charset="0"/>
              </a:rPr>
              <a:t>For encoding also </a:t>
            </a:r>
            <a:r>
              <a:rPr lang="en-US" dirty="0">
                <a:solidFill>
                  <a:srgbClr val="202124"/>
                </a:solidFill>
                <a:latin typeface="arial" panose="020B0604020202020204" pitchFamily="34" charset="0"/>
              </a:rPr>
              <a:t>we divide our categorical columns into two category:</a:t>
            </a:r>
          </a:p>
          <a:p>
            <a:r>
              <a:rPr lang="en-US" dirty="0">
                <a:solidFill>
                  <a:srgbClr val="202124"/>
                </a:solidFill>
                <a:latin typeface="arial" panose="020B0604020202020204" pitchFamily="34" charset="0"/>
              </a:rPr>
              <a:t>1. Nominal Data: we encode this data using label encoder here.</a:t>
            </a:r>
          </a:p>
          <a:p>
            <a:r>
              <a:rPr lang="en-US" dirty="0">
                <a:solidFill>
                  <a:srgbClr val="202124"/>
                </a:solidFill>
                <a:latin typeface="arial" panose="020B0604020202020204" pitchFamily="34" charset="0"/>
              </a:rPr>
              <a:t>2. Ordinal data : we encode Ordinal data using Ordinal encoder.</a:t>
            </a:r>
          </a:p>
          <a:p>
            <a:r>
              <a:rPr lang="en-US" dirty="0">
                <a:solidFill>
                  <a:srgbClr val="202124"/>
                </a:solidFill>
                <a:latin typeface="arial" panose="020B0604020202020204" pitchFamily="34" charset="0"/>
              </a:rPr>
              <a:t>After encoding , we once check the entire values, then again split the train dataset and test dataset, as we will not do skewness and outlier detection and removal on test dataset.</a:t>
            </a:r>
            <a:endParaRPr lang="en-IN" dirty="0"/>
          </a:p>
        </p:txBody>
      </p:sp>
    </p:spTree>
    <p:extLst>
      <p:ext uri="{BB962C8B-B14F-4D97-AF65-F5344CB8AC3E}">
        <p14:creationId xmlns:p14="http://schemas.microsoft.com/office/powerpoint/2010/main" val="117012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AB41-055E-AB46-D1BE-9B117B41D415}"/>
              </a:ext>
            </a:extLst>
          </p:cNvPr>
          <p:cNvSpPr>
            <a:spLocks noGrp="1"/>
          </p:cNvSpPr>
          <p:nvPr>
            <p:ph type="title"/>
          </p:nvPr>
        </p:nvSpPr>
        <p:spPr/>
        <p:txBody>
          <a:bodyPr/>
          <a:lstStyle/>
          <a:p>
            <a:r>
              <a:rPr lang="en-IN" dirty="0"/>
              <a:t>Correlation on Encoded dataset.</a:t>
            </a:r>
          </a:p>
        </p:txBody>
      </p:sp>
      <p:pic>
        <p:nvPicPr>
          <p:cNvPr id="4" name="Content Placeholder 3">
            <a:extLst>
              <a:ext uri="{FF2B5EF4-FFF2-40B4-BE49-F238E27FC236}">
                <a16:creationId xmlns:a16="http://schemas.microsoft.com/office/drawing/2014/main" id="{EF60D7F8-FDF6-E650-6E25-68852A9206A0}"/>
              </a:ext>
            </a:extLst>
          </p:cNvPr>
          <p:cNvPicPr>
            <a:picLocks noGrp="1" noChangeAspect="1"/>
          </p:cNvPicPr>
          <p:nvPr>
            <p:ph idx="1"/>
          </p:nvPr>
        </p:nvPicPr>
        <p:blipFill>
          <a:blip r:embed="rId2"/>
          <a:stretch>
            <a:fillRect/>
          </a:stretch>
        </p:blipFill>
        <p:spPr>
          <a:xfrm>
            <a:off x="3338730" y="2108200"/>
            <a:ext cx="5574865" cy="3760788"/>
          </a:xfrm>
          <a:prstGeom prst="rect">
            <a:avLst/>
          </a:prstGeom>
        </p:spPr>
      </p:pic>
    </p:spTree>
    <p:extLst>
      <p:ext uri="{BB962C8B-B14F-4D97-AF65-F5344CB8AC3E}">
        <p14:creationId xmlns:p14="http://schemas.microsoft.com/office/powerpoint/2010/main" val="1154279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25F3-69FB-59FB-83D9-4986954AEC67}"/>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45980358-FC34-8D31-7EC2-296B16A7C367}"/>
              </a:ext>
            </a:extLst>
          </p:cNvPr>
          <p:cNvSpPr>
            <a:spLocks noGrp="1"/>
          </p:cNvSpPr>
          <p:nvPr>
            <p:ph idx="1"/>
          </p:nvPr>
        </p:nvSpPr>
        <p:spPr/>
        <p:txBody>
          <a:bodyPr>
            <a:normAutofit fontScale="92500" lnSpcReduction="20000"/>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MSSubClass</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0% related to sale price,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othe</a:t>
            </a:r>
            <a:r>
              <a:rPr lang="en-IN" sz="1800" dirty="0">
                <a:effectLst/>
                <a:latin typeface="Calibri" panose="020F0502020204030204" pitchFamily="34" charset="0"/>
                <a:ea typeface="Calibri" panose="020F0502020204030204" pitchFamily="34" charset="0"/>
                <a:cs typeface="Times New Roman" panose="02020603050405020304" pitchFamily="18" charset="0"/>
              </a:rPr>
              <a:t> columns which are least related to Sale Price are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LandContour</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LandSlope</a:t>
            </a:r>
            <a:r>
              <a:rPr lang="en-IN" sz="1800" dirty="0">
                <a:effectLst/>
                <a:latin typeface="Calibri" panose="020F0502020204030204" pitchFamily="34" charset="0"/>
                <a:ea typeface="Calibri" panose="020F0502020204030204" pitchFamily="34" charset="0"/>
                <a:cs typeface="Times New Roman" panose="02020603050405020304" pitchFamily="18" charset="0"/>
              </a:rPr>
              <a:t>, Condition2,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MasVnrType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BsmtFinType2, Street.</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Let's go ahead and drop them as well.</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also observe that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GarageQual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GarageCond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ExterQual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ExterCond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BsmtQual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BsmtCond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BsmtExposure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HeatingQC</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KitchenQual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FirplaceQu</a:t>
            </a:r>
            <a:r>
              <a:rPr lang="en-IN" sz="1800" dirty="0">
                <a:effectLst/>
                <a:latin typeface="Calibri" panose="020F0502020204030204" pitchFamily="34" charset="0"/>
                <a:ea typeface="Calibri" panose="020F0502020204030204" pitchFamily="34" charset="0"/>
                <a:cs typeface="Times New Roman" panose="02020603050405020304" pitchFamily="18" charset="0"/>
              </a:rPr>
              <a:t> are also highly correlated. However these are Categorical columns, so we must run  chi squared test to confirm it. We will do it if it is necessary. </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We also able to observe that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TotalBsmtSf</a:t>
            </a:r>
            <a:r>
              <a:rPr lang="en-IN" sz="1800" dirty="0">
                <a:effectLst/>
                <a:latin typeface="Calibri" panose="020F0502020204030204" pitchFamily="34" charset="0"/>
                <a:ea typeface="Calibri" panose="020F0502020204030204" pitchFamily="34" charset="0"/>
                <a:cs typeface="Times New Roman" panose="02020603050405020304" pitchFamily="18" charset="0"/>
              </a:rPr>
              <a:t> and 1stFlrSF are also correlated. Similarly Exterior1st and Exterior2nd also show high correlation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We can either drop these categorical columns or will kept it for once, and see if it really affect the over all more, cause deriving multicollinearity connection of categorical columns using Correlation matrix is not really recommended.</a:t>
            </a:r>
          </a:p>
        </p:txBody>
      </p:sp>
    </p:spTree>
    <p:extLst>
      <p:ext uri="{BB962C8B-B14F-4D97-AF65-F5344CB8AC3E}">
        <p14:creationId xmlns:p14="http://schemas.microsoft.com/office/powerpoint/2010/main" val="258395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10C6-2770-8BF5-C52C-05529C814C54}"/>
              </a:ext>
            </a:extLst>
          </p:cNvPr>
          <p:cNvSpPr>
            <a:spLocks noGrp="1"/>
          </p:cNvSpPr>
          <p:nvPr>
            <p:ph type="title"/>
          </p:nvPr>
        </p:nvSpPr>
        <p:spPr/>
        <p:txBody>
          <a:bodyPr/>
          <a:lstStyle/>
          <a:p>
            <a:r>
              <a:rPr lang="en-IN" dirty="0"/>
              <a:t>Skewness and Outlier Detection &amp; Removal</a:t>
            </a:r>
          </a:p>
        </p:txBody>
      </p:sp>
      <p:sp>
        <p:nvSpPr>
          <p:cNvPr id="3" name="Content Placeholder 2">
            <a:extLst>
              <a:ext uri="{FF2B5EF4-FFF2-40B4-BE49-F238E27FC236}">
                <a16:creationId xmlns:a16="http://schemas.microsoft.com/office/drawing/2014/main" id="{401E80FF-4DDC-AAE7-FEA0-953700C63316}"/>
              </a:ext>
            </a:extLst>
          </p:cNvPr>
          <p:cNvSpPr>
            <a:spLocks noGrp="1"/>
          </p:cNvSpPr>
          <p:nvPr>
            <p:ph idx="1"/>
          </p:nvPr>
        </p:nvSpPr>
        <p:spPr/>
        <p:txBody>
          <a:bodyPr/>
          <a:lstStyle/>
          <a:p>
            <a:r>
              <a:rPr lang="en-US" dirty="0">
                <a:solidFill>
                  <a:srgbClr val="202124"/>
                </a:solidFill>
                <a:latin typeface="arial" panose="020B0604020202020204" pitchFamily="34" charset="0"/>
              </a:rPr>
              <a:t>S</a:t>
            </a:r>
            <a:r>
              <a:rPr lang="en-US" b="0" i="0" dirty="0">
                <a:solidFill>
                  <a:srgbClr val="202124"/>
                </a:solidFill>
                <a:effectLst/>
                <a:latin typeface="arial" panose="020B0604020202020204" pitchFamily="34" charset="0"/>
              </a:rPr>
              <a:t>kewness is </a:t>
            </a:r>
            <a:r>
              <a:rPr lang="en-US" b="1" i="0" dirty="0">
                <a:solidFill>
                  <a:srgbClr val="202124"/>
                </a:solidFill>
                <a:effectLst/>
                <a:latin typeface="arial" panose="020B0604020202020204" pitchFamily="34" charset="0"/>
              </a:rPr>
              <a:t>the measure of how much the probability distribution of a random variable deviates from the normal distribution.</a:t>
            </a:r>
          </a:p>
          <a:p>
            <a:r>
              <a:rPr lang="en-US" dirty="0">
                <a:solidFill>
                  <a:srgbClr val="202124"/>
                </a:solidFill>
                <a:latin typeface="arial" panose="020B0604020202020204" pitchFamily="34" charset="0"/>
              </a:rPr>
              <a:t>Skewness detection and removal is basically done on continuous features only, we cannot disturb the categorical features and our label data. Same thing goes for Outliers also.</a:t>
            </a:r>
          </a:p>
          <a:p>
            <a:r>
              <a:rPr lang="en-US" dirty="0">
                <a:solidFill>
                  <a:srgbClr val="202124"/>
                </a:solidFill>
                <a:latin typeface="arial" panose="020B0604020202020204" pitchFamily="34" charset="0"/>
              </a:rPr>
              <a:t>For skewness detection we use .skew().</a:t>
            </a:r>
          </a:p>
          <a:p>
            <a:r>
              <a:rPr lang="en-US" dirty="0">
                <a:solidFill>
                  <a:srgbClr val="202124"/>
                </a:solidFill>
                <a:latin typeface="arial" panose="020B0604020202020204" pitchFamily="34" charset="0"/>
              </a:rPr>
              <a:t>In this dataset we choose the threshold for skewness score to be +/-1, any value greater than this considered to be skewed.</a:t>
            </a:r>
          </a:p>
          <a:p>
            <a:r>
              <a:rPr lang="en-US" dirty="0">
                <a:solidFill>
                  <a:srgbClr val="202124"/>
                </a:solidFill>
                <a:latin typeface="arial" panose="020B0604020202020204" pitchFamily="34" charset="0"/>
              </a:rPr>
              <a:t>And for skewness removal we perform </a:t>
            </a:r>
            <a:r>
              <a:rPr lang="en-US" dirty="0" err="1">
                <a:solidFill>
                  <a:srgbClr val="202124"/>
                </a:solidFill>
                <a:latin typeface="arial" panose="020B0604020202020204" pitchFamily="34" charset="0"/>
              </a:rPr>
              <a:t>PowerTransformer</a:t>
            </a:r>
            <a:r>
              <a:rPr lang="en-US" dirty="0">
                <a:solidFill>
                  <a:srgbClr val="202124"/>
                </a:solidFill>
                <a:latin typeface="arial" panose="020B0604020202020204" pitchFamily="34" charset="0"/>
              </a:rPr>
              <a:t> on the skewed continuous columns, which helps to reduce the skewness to a great level. </a:t>
            </a:r>
            <a:endParaRPr lang="en-IN" dirty="0"/>
          </a:p>
        </p:txBody>
      </p:sp>
    </p:spTree>
    <p:extLst>
      <p:ext uri="{BB962C8B-B14F-4D97-AF65-F5344CB8AC3E}">
        <p14:creationId xmlns:p14="http://schemas.microsoft.com/office/powerpoint/2010/main" val="326411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609C-FB7B-0104-0ECA-9969D50AB1C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E0C37CE-C905-2CA0-12B0-9A79E2D224AB}"/>
              </a:ext>
            </a:extLst>
          </p:cNvPr>
          <p:cNvSpPr>
            <a:spLocks noGrp="1"/>
          </p:cNvSpPr>
          <p:nvPr>
            <p:ph idx="1"/>
          </p:nvPr>
        </p:nvSpPr>
        <p:spPr/>
        <p:txBody>
          <a:bodyPr>
            <a:normAutofit fontScale="85000" lnSpcReduction="20000"/>
          </a:bodyPr>
          <a:lstStyle/>
          <a:p>
            <a:pPr algn="l"/>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 </a:t>
            </a:r>
            <a:r>
              <a:rPr lang="en-IN" sz="1800" b="1" i="0" u="none" strike="noStrike" baseline="0" dirty="0">
                <a:solidFill>
                  <a:srgbClr val="000000"/>
                </a:solidFill>
                <a:latin typeface="Times New Roman" panose="02020603050405020304" pitchFamily="18" charset="0"/>
              </a:rPr>
              <a:t>Problem Statement: </a:t>
            </a:r>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a:t>
            </a:r>
          </a:p>
          <a:p>
            <a:pPr marL="0" indent="0" algn="l">
              <a:buNone/>
            </a:pPr>
            <a:r>
              <a:rPr lang="en-US" sz="1800" b="0" i="0" u="none" strike="noStrike" baseline="0" dirty="0">
                <a:solidFill>
                  <a:srgbClr val="000000"/>
                </a:solidFill>
                <a:latin typeface="Times New Roman" panose="02020603050405020304" pitchFamily="18" charset="0"/>
              </a:rPr>
              <a:t>  A US-based housing company named </a:t>
            </a:r>
            <a:r>
              <a:rPr lang="en-US" sz="1800" b="1" i="0" u="none" strike="noStrike" baseline="0" dirty="0">
                <a:solidFill>
                  <a:srgbClr val="000000"/>
                </a:solidFill>
                <a:latin typeface="Times New Roman" panose="02020603050405020304" pitchFamily="18" charset="0"/>
              </a:rPr>
              <a:t>Surprise Housing </a:t>
            </a:r>
            <a:r>
              <a:rPr lang="en-US" sz="1800" b="0" i="0" u="none" strike="noStrike" baseline="0" dirty="0">
                <a:solidFill>
                  <a:srgbClr val="000000"/>
                </a:solidFill>
                <a:latin typeface="Times New Roman" panose="02020603050405020304" pitchFamily="18" charset="0"/>
              </a:rPr>
              <a:t>has decided to enter the Australian market. The company uses data analytics to purchase houses at a price below their actual values and flip them at a higher price.</a:t>
            </a:r>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The company is looking at prospective properties to buy houses to enter the market. You are required to build a model using Machine Learning in order to predict the actual value of the prospective properties and decide whether to invest in them or not. In short we need to Predict the Prices of the properties for the dataset Provided, so that the company can decide weather to invest or not.</a:t>
            </a:r>
            <a:endParaRPr lang="en-IN" dirty="0"/>
          </a:p>
        </p:txBody>
      </p:sp>
    </p:spTree>
    <p:extLst>
      <p:ext uri="{BB962C8B-B14F-4D97-AF65-F5344CB8AC3E}">
        <p14:creationId xmlns:p14="http://schemas.microsoft.com/office/powerpoint/2010/main" val="364178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E8A29-860A-06D8-AE2E-A9951ED089EE}"/>
              </a:ext>
            </a:extLst>
          </p:cNvPr>
          <p:cNvPicPr>
            <a:picLocks noChangeAspect="1"/>
          </p:cNvPicPr>
          <p:nvPr/>
        </p:nvPicPr>
        <p:blipFill>
          <a:blip r:embed="rId2"/>
          <a:stretch>
            <a:fillRect/>
          </a:stretch>
        </p:blipFill>
        <p:spPr>
          <a:xfrm>
            <a:off x="2557770" y="1051523"/>
            <a:ext cx="5731510" cy="887095"/>
          </a:xfrm>
          <a:prstGeom prst="rect">
            <a:avLst/>
          </a:prstGeom>
        </p:spPr>
      </p:pic>
      <p:pic>
        <p:nvPicPr>
          <p:cNvPr id="3" name="Picture 2">
            <a:extLst>
              <a:ext uri="{FF2B5EF4-FFF2-40B4-BE49-F238E27FC236}">
                <a16:creationId xmlns:a16="http://schemas.microsoft.com/office/drawing/2014/main" id="{68575B14-9F2E-73CF-0823-2AAFD02766C7}"/>
              </a:ext>
            </a:extLst>
          </p:cNvPr>
          <p:cNvPicPr>
            <a:picLocks noChangeAspect="1"/>
          </p:cNvPicPr>
          <p:nvPr/>
        </p:nvPicPr>
        <p:blipFill>
          <a:blip r:embed="rId3"/>
          <a:stretch>
            <a:fillRect/>
          </a:stretch>
        </p:blipFill>
        <p:spPr>
          <a:xfrm>
            <a:off x="2471506" y="2754527"/>
            <a:ext cx="5730737" cy="2694666"/>
          </a:xfrm>
          <a:prstGeom prst="rect">
            <a:avLst/>
          </a:prstGeom>
        </p:spPr>
      </p:pic>
      <p:sp>
        <p:nvSpPr>
          <p:cNvPr id="4" name="TextBox 3">
            <a:extLst>
              <a:ext uri="{FF2B5EF4-FFF2-40B4-BE49-F238E27FC236}">
                <a16:creationId xmlns:a16="http://schemas.microsoft.com/office/drawing/2014/main" id="{81384921-12E0-6E21-32D6-DD471806B2D8}"/>
              </a:ext>
            </a:extLst>
          </p:cNvPr>
          <p:cNvSpPr txBox="1"/>
          <p:nvPr/>
        </p:nvSpPr>
        <p:spPr>
          <a:xfrm>
            <a:off x="1466491" y="733245"/>
            <a:ext cx="7461849" cy="369332"/>
          </a:xfrm>
          <a:prstGeom prst="rect">
            <a:avLst/>
          </a:prstGeom>
          <a:noFill/>
        </p:spPr>
        <p:txBody>
          <a:bodyPr wrap="square" rtlCol="0">
            <a:spAutoFit/>
          </a:bodyPr>
          <a:lstStyle/>
          <a:p>
            <a:r>
              <a:rPr lang="en-IN" dirty="0"/>
              <a:t>For Skewness removal we perform </a:t>
            </a:r>
            <a:r>
              <a:rPr lang="en-IN" dirty="0" err="1"/>
              <a:t>PowerTransformer</a:t>
            </a:r>
            <a:r>
              <a:rPr lang="en-IN" dirty="0"/>
              <a:t>.</a:t>
            </a:r>
          </a:p>
        </p:txBody>
      </p:sp>
      <p:sp>
        <p:nvSpPr>
          <p:cNvPr id="5" name="TextBox 4">
            <a:extLst>
              <a:ext uri="{FF2B5EF4-FFF2-40B4-BE49-F238E27FC236}">
                <a16:creationId xmlns:a16="http://schemas.microsoft.com/office/drawing/2014/main" id="{71A72011-0A26-A7B2-1971-C3B134AC870F}"/>
              </a:ext>
            </a:extLst>
          </p:cNvPr>
          <p:cNvSpPr txBox="1"/>
          <p:nvPr/>
        </p:nvSpPr>
        <p:spPr>
          <a:xfrm>
            <a:off x="1466491" y="2415396"/>
            <a:ext cx="7781026" cy="369332"/>
          </a:xfrm>
          <a:prstGeom prst="rect">
            <a:avLst/>
          </a:prstGeom>
          <a:noFill/>
        </p:spPr>
        <p:txBody>
          <a:bodyPr wrap="square" rtlCol="0">
            <a:spAutoFit/>
          </a:bodyPr>
          <a:lstStyle/>
          <a:p>
            <a:r>
              <a:rPr lang="en-IN" dirty="0"/>
              <a:t>Visualization of outliers using </a:t>
            </a:r>
            <a:r>
              <a:rPr lang="en-IN" dirty="0" err="1"/>
              <a:t>BoxPlot</a:t>
            </a:r>
            <a:endParaRPr lang="en-IN" dirty="0"/>
          </a:p>
        </p:txBody>
      </p:sp>
      <p:sp>
        <p:nvSpPr>
          <p:cNvPr id="7" name="TextBox 6">
            <a:extLst>
              <a:ext uri="{FF2B5EF4-FFF2-40B4-BE49-F238E27FC236}">
                <a16:creationId xmlns:a16="http://schemas.microsoft.com/office/drawing/2014/main" id="{9DD42749-C24E-C3F6-9CCA-4F2A6247DBC7}"/>
              </a:ext>
            </a:extLst>
          </p:cNvPr>
          <p:cNvSpPr txBox="1"/>
          <p:nvPr/>
        </p:nvSpPr>
        <p:spPr>
          <a:xfrm>
            <a:off x="8645143" y="2725940"/>
            <a:ext cx="3214777" cy="923330"/>
          </a:xfrm>
          <a:prstGeom prst="rect">
            <a:avLst/>
          </a:prstGeom>
          <a:noFill/>
        </p:spPr>
        <p:txBody>
          <a:bodyPr wrap="square" rtlCol="0">
            <a:spAutoFit/>
          </a:bodyPr>
          <a:lstStyle/>
          <a:p>
            <a:r>
              <a:rPr lang="en-IN" dirty="0"/>
              <a:t>For removal of outliers we can perform Z score method, on the columns which has outliers</a:t>
            </a:r>
          </a:p>
        </p:txBody>
      </p:sp>
    </p:spTree>
    <p:extLst>
      <p:ext uri="{BB962C8B-B14F-4D97-AF65-F5344CB8AC3E}">
        <p14:creationId xmlns:p14="http://schemas.microsoft.com/office/powerpoint/2010/main" val="3117162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AF03-94C6-9B4A-B731-ABE17710C6AE}"/>
              </a:ext>
            </a:extLst>
          </p:cNvPr>
          <p:cNvSpPr>
            <a:spLocks noGrp="1"/>
          </p:cNvSpPr>
          <p:nvPr>
            <p:ph type="title"/>
          </p:nvPr>
        </p:nvSpPr>
        <p:spPr/>
        <p:txBody>
          <a:bodyPr>
            <a:normAutofit fontScale="90000"/>
          </a:bodyPr>
          <a:lstStyle/>
          <a:p>
            <a:r>
              <a:rPr lang="en-IN" dirty="0"/>
              <a:t>Selecting Best Features:</a:t>
            </a:r>
            <a:br>
              <a:rPr lang="en-IN" dirty="0"/>
            </a:br>
            <a:r>
              <a:rPr lang="en-IN" sz="2700" dirty="0"/>
              <a:t>For this we are using </a:t>
            </a:r>
            <a:r>
              <a:rPr lang="en-IN" sz="2700" dirty="0" err="1"/>
              <a:t>SelectKBest</a:t>
            </a:r>
            <a:r>
              <a:rPr lang="en-IN" sz="2700" dirty="0"/>
              <a:t> Feature Selection Technique</a:t>
            </a:r>
            <a:r>
              <a:rPr lang="en-IN" sz="3600" dirty="0"/>
              <a:t>.</a:t>
            </a:r>
          </a:p>
        </p:txBody>
      </p:sp>
      <p:pic>
        <p:nvPicPr>
          <p:cNvPr id="4" name="Content Placeholder 3">
            <a:extLst>
              <a:ext uri="{FF2B5EF4-FFF2-40B4-BE49-F238E27FC236}">
                <a16:creationId xmlns:a16="http://schemas.microsoft.com/office/drawing/2014/main" id="{BB53088E-19EC-B5B5-4922-F897BFE34BA0}"/>
              </a:ext>
            </a:extLst>
          </p:cNvPr>
          <p:cNvPicPr>
            <a:picLocks noGrp="1" noChangeAspect="1"/>
          </p:cNvPicPr>
          <p:nvPr>
            <p:ph idx="1"/>
          </p:nvPr>
        </p:nvPicPr>
        <p:blipFill>
          <a:blip r:embed="rId2"/>
          <a:stretch>
            <a:fillRect/>
          </a:stretch>
        </p:blipFill>
        <p:spPr>
          <a:xfrm>
            <a:off x="1321072" y="2154021"/>
            <a:ext cx="9265126" cy="3168813"/>
          </a:xfrm>
          <a:prstGeom prst="rect">
            <a:avLst/>
          </a:prstGeom>
        </p:spPr>
      </p:pic>
    </p:spTree>
    <p:extLst>
      <p:ext uri="{BB962C8B-B14F-4D97-AF65-F5344CB8AC3E}">
        <p14:creationId xmlns:p14="http://schemas.microsoft.com/office/powerpoint/2010/main" val="1743961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A04F-1991-2F01-5B8D-AFB6FD7D7164}"/>
              </a:ext>
            </a:extLst>
          </p:cNvPr>
          <p:cNvSpPr>
            <a:spLocks noGrp="1"/>
          </p:cNvSpPr>
          <p:nvPr>
            <p:ph type="title"/>
          </p:nvPr>
        </p:nvSpPr>
        <p:spPr/>
        <p:txBody>
          <a:bodyPr>
            <a:normAutofit/>
          </a:bodyPr>
          <a:lstStyle/>
          <a:p>
            <a:r>
              <a:rPr lang="en-IN" sz="2800" dirty="0"/>
              <a:t>List of Best Features in descending order obtained from </a:t>
            </a:r>
            <a:r>
              <a:rPr lang="en-IN" sz="2800" dirty="0" err="1"/>
              <a:t>SelectKBest</a:t>
            </a:r>
            <a:r>
              <a:rPr lang="en-IN" sz="2800" dirty="0"/>
              <a:t> Feature selection technique.</a:t>
            </a:r>
          </a:p>
        </p:txBody>
      </p:sp>
      <p:pic>
        <p:nvPicPr>
          <p:cNvPr id="4" name="Content Placeholder 3">
            <a:extLst>
              <a:ext uri="{FF2B5EF4-FFF2-40B4-BE49-F238E27FC236}">
                <a16:creationId xmlns:a16="http://schemas.microsoft.com/office/drawing/2014/main" id="{EA8A8DEA-27E3-C53F-5B2E-336BD799814B}"/>
              </a:ext>
            </a:extLst>
          </p:cNvPr>
          <p:cNvPicPr>
            <a:picLocks noGrp="1" noChangeAspect="1"/>
          </p:cNvPicPr>
          <p:nvPr>
            <p:ph idx="1"/>
          </p:nvPr>
        </p:nvPicPr>
        <p:blipFill>
          <a:blip r:embed="rId2"/>
          <a:stretch>
            <a:fillRect/>
          </a:stretch>
        </p:blipFill>
        <p:spPr>
          <a:xfrm>
            <a:off x="1966342" y="1978804"/>
            <a:ext cx="2398623" cy="3760788"/>
          </a:xfrm>
          <a:prstGeom prst="rect">
            <a:avLst/>
          </a:prstGeom>
        </p:spPr>
      </p:pic>
      <p:pic>
        <p:nvPicPr>
          <p:cNvPr id="5" name="Picture 4">
            <a:extLst>
              <a:ext uri="{FF2B5EF4-FFF2-40B4-BE49-F238E27FC236}">
                <a16:creationId xmlns:a16="http://schemas.microsoft.com/office/drawing/2014/main" id="{E327FAEE-96CB-7529-5721-C69273BBDF17}"/>
              </a:ext>
            </a:extLst>
          </p:cNvPr>
          <p:cNvPicPr>
            <a:picLocks noChangeAspect="1"/>
          </p:cNvPicPr>
          <p:nvPr/>
        </p:nvPicPr>
        <p:blipFill>
          <a:blip r:embed="rId3"/>
          <a:stretch>
            <a:fillRect/>
          </a:stretch>
        </p:blipFill>
        <p:spPr>
          <a:xfrm>
            <a:off x="4940705" y="2093868"/>
            <a:ext cx="2371550" cy="3645724"/>
          </a:xfrm>
          <a:prstGeom prst="rect">
            <a:avLst/>
          </a:prstGeom>
        </p:spPr>
      </p:pic>
    </p:spTree>
    <p:extLst>
      <p:ext uri="{BB962C8B-B14F-4D97-AF65-F5344CB8AC3E}">
        <p14:creationId xmlns:p14="http://schemas.microsoft.com/office/powerpoint/2010/main" val="409070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1D97-00F4-E40A-23C5-A1189411FCF8}"/>
              </a:ext>
            </a:extLst>
          </p:cNvPr>
          <p:cNvSpPr>
            <a:spLocks noGrp="1"/>
          </p:cNvSpPr>
          <p:nvPr>
            <p:ph type="title"/>
          </p:nvPr>
        </p:nvSpPr>
        <p:spPr/>
        <p:txBody>
          <a:bodyPr/>
          <a:lstStyle/>
          <a:p>
            <a:r>
              <a:rPr lang="en-IN" dirty="0"/>
              <a:t>Scaling </a:t>
            </a:r>
          </a:p>
        </p:txBody>
      </p:sp>
      <p:sp>
        <p:nvSpPr>
          <p:cNvPr id="3" name="Content Placeholder 2">
            <a:extLst>
              <a:ext uri="{FF2B5EF4-FFF2-40B4-BE49-F238E27FC236}">
                <a16:creationId xmlns:a16="http://schemas.microsoft.com/office/drawing/2014/main" id="{A2D1DDF6-9B51-A4B0-1FA0-6942314A5B45}"/>
              </a:ext>
            </a:extLst>
          </p:cNvPr>
          <p:cNvSpPr>
            <a:spLocks noGrp="1"/>
          </p:cNvSpPr>
          <p:nvPr>
            <p:ph idx="1"/>
          </p:nvPr>
        </p:nvSpPr>
        <p:spPr/>
        <p:txBody>
          <a:bodyPr/>
          <a:lstStyle/>
          <a:p>
            <a:r>
              <a:rPr lang="en-US" b="1" i="0" dirty="0">
                <a:solidFill>
                  <a:srgbClr val="202124"/>
                </a:solidFill>
                <a:effectLst/>
                <a:latin typeface="arial" panose="020B0604020202020204" pitchFamily="34" charset="0"/>
              </a:rPr>
              <a:t>It is performed during the data pre-processing to handle highly varying magnitudes or values or units.</a:t>
            </a:r>
          </a:p>
          <a:p>
            <a:r>
              <a:rPr lang="en-US" b="1" dirty="0">
                <a:solidFill>
                  <a:srgbClr val="202124"/>
                </a:solidFill>
                <a:latin typeface="arial" panose="020B0604020202020204" pitchFamily="34" charset="0"/>
              </a:rPr>
              <a:t>Here are using </a:t>
            </a:r>
            <a:r>
              <a:rPr lang="en-US" b="1" dirty="0" err="1">
                <a:solidFill>
                  <a:srgbClr val="202124"/>
                </a:solidFill>
                <a:latin typeface="arial" panose="020B0604020202020204" pitchFamily="34" charset="0"/>
              </a:rPr>
              <a:t>standardscalar</a:t>
            </a:r>
            <a:r>
              <a:rPr lang="en-US" b="1" dirty="0">
                <a:solidFill>
                  <a:srgbClr val="202124"/>
                </a:solidFill>
                <a:latin typeface="arial" panose="020B0604020202020204" pitchFamily="34" charset="0"/>
              </a:rPr>
              <a:t> technique to scale our data, one thing to note here is that, scaling is done only on features not on label, So we already separate our label and features. Here X is our features.</a:t>
            </a:r>
          </a:p>
          <a:p>
            <a:endParaRPr lang="en-IN" dirty="0"/>
          </a:p>
        </p:txBody>
      </p:sp>
      <p:pic>
        <p:nvPicPr>
          <p:cNvPr id="5" name="Picture 4">
            <a:extLst>
              <a:ext uri="{FF2B5EF4-FFF2-40B4-BE49-F238E27FC236}">
                <a16:creationId xmlns:a16="http://schemas.microsoft.com/office/drawing/2014/main" id="{28A12CF4-F4D7-7E02-0788-A2491F2135C9}"/>
              </a:ext>
            </a:extLst>
          </p:cNvPr>
          <p:cNvPicPr>
            <a:picLocks noChangeAspect="1"/>
          </p:cNvPicPr>
          <p:nvPr/>
        </p:nvPicPr>
        <p:blipFill>
          <a:blip r:embed="rId2"/>
          <a:stretch>
            <a:fillRect/>
          </a:stretch>
        </p:blipFill>
        <p:spPr>
          <a:xfrm>
            <a:off x="1341060" y="4352925"/>
            <a:ext cx="5731510" cy="895350"/>
          </a:xfrm>
          <a:prstGeom prst="rect">
            <a:avLst/>
          </a:prstGeom>
        </p:spPr>
      </p:pic>
    </p:spTree>
    <p:extLst>
      <p:ext uri="{BB962C8B-B14F-4D97-AF65-F5344CB8AC3E}">
        <p14:creationId xmlns:p14="http://schemas.microsoft.com/office/powerpoint/2010/main" val="4027338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5A2B-785E-AEDB-CD4F-B8E3A8442888}"/>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D244AE95-51E6-C0D0-35BB-9BF1754B77AB}"/>
              </a:ext>
            </a:extLst>
          </p:cNvPr>
          <p:cNvSpPr>
            <a:spLocks noGrp="1"/>
          </p:cNvSpPr>
          <p:nvPr>
            <p:ph idx="1"/>
          </p:nvPr>
        </p:nvSpPr>
        <p:spPr/>
        <p:txBody>
          <a:bodyPr/>
          <a:lstStyle/>
          <a:p>
            <a:r>
              <a:rPr lang="en-IN" dirty="0"/>
              <a:t>For ML model building we need to first split our dataset into train set and test set, so here we split our processed train dataset into 75% train and 25% test set using train test split model selection technique.</a:t>
            </a:r>
          </a:p>
          <a:p>
            <a:r>
              <a:rPr lang="en-IN" dirty="0"/>
              <a:t>We also need to import all the necessary metrics and libraries for different algorithms.</a:t>
            </a:r>
          </a:p>
          <a:p>
            <a:r>
              <a:rPr lang="en-IN" dirty="0"/>
              <a:t>As our is regression model, we decide out best model on the basis of high r2 score and low root mean squared error and mean absolute error.</a:t>
            </a:r>
          </a:p>
          <a:p>
            <a:r>
              <a:rPr lang="en-IN" dirty="0"/>
              <a:t>We Perform Linear Regression, Lasso(regularization Techniques) , </a:t>
            </a:r>
            <a:r>
              <a:rPr lang="en-IN" dirty="0" err="1"/>
              <a:t>randomForest</a:t>
            </a:r>
            <a:r>
              <a:rPr lang="en-IN" dirty="0"/>
              <a:t> Regressor (ensemble technique),  We also build AdaBoost Regressor and </a:t>
            </a:r>
            <a:r>
              <a:rPr lang="en-IN" dirty="0" err="1"/>
              <a:t>XGBoost</a:t>
            </a:r>
            <a:r>
              <a:rPr lang="en-IN" dirty="0"/>
              <a:t> Regressor Algorithm </a:t>
            </a:r>
            <a:r>
              <a:rPr lang="en-IN" dirty="0" err="1"/>
              <a:t>justb</a:t>
            </a:r>
            <a:r>
              <a:rPr lang="en-IN" dirty="0"/>
              <a:t> to decide which works best for our dataset.</a:t>
            </a:r>
          </a:p>
          <a:p>
            <a:endParaRPr lang="en-IN" dirty="0"/>
          </a:p>
        </p:txBody>
      </p:sp>
    </p:spTree>
    <p:extLst>
      <p:ext uri="{BB962C8B-B14F-4D97-AF65-F5344CB8AC3E}">
        <p14:creationId xmlns:p14="http://schemas.microsoft.com/office/powerpoint/2010/main" val="262840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DA26-B3E1-5ED7-CAC6-763FC3C0B3DF}"/>
              </a:ext>
            </a:extLst>
          </p:cNvPr>
          <p:cNvSpPr>
            <a:spLocks noGrp="1"/>
          </p:cNvSpPr>
          <p:nvPr>
            <p:ph type="title"/>
          </p:nvPr>
        </p:nvSpPr>
        <p:spPr/>
        <p:txBody>
          <a:bodyPr/>
          <a:lstStyle/>
          <a:p>
            <a:r>
              <a:rPr lang="en-IN" dirty="0"/>
              <a:t>Summarizing all the Models/Different Algorithms</a:t>
            </a:r>
          </a:p>
        </p:txBody>
      </p:sp>
      <p:pic>
        <p:nvPicPr>
          <p:cNvPr id="5" name="Content Placeholder 4">
            <a:extLst>
              <a:ext uri="{FF2B5EF4-FFF2-40B4-BE49-F238E27FC236}">
                <a16:creationId xmlns:a16="http://schemas.microsoft.com/office/drawing/2014/main" id="{150A3AAA-96D7-52F7-E6BE-3D06EE5FC491}"/>
              </a:ext>
            </a:extLst>
          </p:cNvPr>
          <p:cNvPicPr>
            <a:picLocks noGrp="1" noChangeAspect="1"/>
          </p:cNvPicPr>
          <p:nvPr>
            <p:ph idx="1"/>
          </p:nvPr>
        </p:nvPicPr>
        <p:blipFill>
          <a:blip r:embed="rId2"/>
          <a:stretch>
            <a:fillRect/>
          </a:stretch>
        </p:blipFill>
        <p:spPr>
          <a:xfrm>
            <a:off x="3019245" y="2190943"/>
            <a:ext cx="6057181" cy="2722664"/>
          </a:xfrm>
        </p:spPr>
      </p:pic>
      <p:sp>
        <p:nvSpPr>
          <p:cNvPr id="6" name="TextBox 5">
            <a:extLst>
              <a:ext uri="{FF2B5EF4-FFF2-40B4-BE49-F238E27FC236}">
                <a16:creationId xmlns:a16="http://schemas.microsoft.com/office/drawing/2014/main" id="{96C64F90-5111-A343-D2AB-FF9F14652AEF}"/>
              </a:ext>
            </a:extLst>
          </p:cNvPr>
          <p:cNvSpPr txBox="1"/>
          <p:nvPr/>
        </p:nvSpPr>
        <p:spPr>
          <a:xfrm>
            <a:off x="1190445" y="5546785"/>
            <a:ext cx="10153291" cy="923330"/>
          </a:xfrm>
          <a:prstGeom prst="rect">
            <a:avLst/>
          </a:prstGeom>
          <a:noFill/>
        </p:spPr>
        <p:txBody>
          <a:bodyPr wrap="square" rtlCol="0">
            <a:spAutoFit/>
          </a:bodyPr>
          <a:lstStyle/>
          <a:p>
            <a:r>
              <a:rPr lang="en-US" b="0" i="0" dirty="0">
                <a:solidFill>
                  <a:srgbClr val="000000"/>
                </a:solidFill>
                <a:effectLst/>
                <a:latin typeface="Helvetica Neue"/>
              </a:rPr>
              <a:t>We can observe that both </a:t>
            </a:r>
            <a:r>
              <a:rPr lang="en-US" b="0" i="0" dirty="0" err="1">
                <a:solidFill>
                  <a:srgbClr val="000000"/>
                </a:solidFill>
                <a:effectLst/>
                <a:latin typeface="Helvetica Neue"/>
              </a:rPr>
              <a:t>RandomForest</a:t>
            </a:r>
            <a:r>
              <a:rPr lang="en-US" b="0" i="0" dirty="0">
                <a:solidFill>
                  <a:srgbClr val="000000"/>
                </a:solidFill>
                <a:effectLst/>
                <a:latin typeface="Helvetica Neue"/>
              </a:rPr>
              <a:t> Regressor and </a:t>
            </a:r>
            <a:r>
              <a:rPr lang="en-US" b="0" i="0" dirty="0" err="1">
                <a:solidFill>
                  <a:srgbClr val="000000"/>
                </a:solidFill>
                <a:effectLst/>
                <a:latin typeface="Helvetica Neue"/>
              </a:rPr>
              <a:t>XGBoost</a:t>
            </a:r>
            <a:r>
              <a:rPr lang="en-US" b="0" i="0" dirty="0">
                <a:solidFill>
                  <a:srgbClr val="000000"/>
                </a:solidFill>
                <a:effectLst/>
                <a:latin typeface="Helvetica Neue"/>
              </a:rPr>
              <a:t> Regressor both perform almost similar, we will select </a:t>
            </a:r>
            <a:r>
              <a:rPr lang="en-US" b="0" i="0" dirty="0" err="1">
                <a:solidFill>
                  <a:srgbClr val="000000"/>
                </a:solidFill>
                <a:effectLst/>
                <a:latin typeface="Helvetica Neue"/>
              </a:rPr>
              <a:t>RandomForest</a:t>
            </a:r>
            <a:r>
              <a:rPr lang="en-US" b="0" i="0" dirty="0">
                <a:solidFill>
                  <a:srgbClr val="000000"/>
                </a:solidFill>
                <a:effectLst/>
                <a:latin typeface="Helvetica Neue"/>
              </a:rPr>
              <a:t> over </a:t>
            </a:r>
            <a:r>
              <a:rPr lang="en-US" b="0" i="0" dirty="0" err="1">
                <a:solidFill>
                  <a:srgbClr val="000000"/>
                </a:solidFill>
                <a:effectLst/>
                <a:latin typeface="Helvetica Neue"/>
              </a:rPr>
              <a:t>XGBoost</a:t>
            </a:r>
            <a:r>
              <a:rPr lang="en-US" b="0" i="0" dirty="0">
                <a:solidFill>
                  <a:srgbClr val="000000"/>
                </a:solidFill>
                <a:effectLst/>
                <a:latin typeface="Helvetica Neue"/>
              </a:rPr>
              <a:t> as the difference between training score and testing score is less for </a:t>
            </a:r>
            <a:r>
              <a:rPr lang="en-US" b="0" i="0" dirty="0" err="1">
                <a:solidFill>
                  <a:srgbClr val="000000"/>
                </a:solidFill>
                <a:effectLst/>
                <a:latin typeface="Helvetica Neue"/>
              </a:rPr>
              <a:t>Randomforest</a:t>
            </a:r>
            <a:r>
              <a:rPr lang="en-US" b="0" i="0" dirty="0">
                <a:solidFill>
                  <a:srgbClr val="000000"/>
                </a:solidFill>
                <a:effectLst/>
                <a:latin typeface="Helvetica Neue"/>
              </a:rPr>
              <a:t> as compared to </a:t>
            </a:r>
            <a:r>
              <a:rPr lang="en-US" b="0" i="0" dirty="0" err="1">
                <a:solidFill>
                  <a:srgbClr val="000000"/>
                </a:solidFill>
                <a:effectLst/>
                <a:latin typeface="Helvetica Neue"/>
              </a:rPr>
              <a:t>XGBoost</a:t>
            </a:r>
            <a:r>
              <a:rPr lang="en-US" b="0" i="0" dirty="0">
                <a:solidFill>
                  <a:srgbClr val="000000"/>
                </a:solidFill>
                <a:effectLst/>
                <a:latin typeface="Helvetica Neue"/>
              </a:rPr>
              <a:t>.</a:t>
            </a:r>
            <a:endParaRPr lang="en-IN" dirty="0"/>
          </a:p>
        </p:txBody>
      </p:sp>
    </p:spTree>
    <p:extLst>
      <p:ext uri="{BB962C8B-B14F-4D97-AF65-F5344CB8AC3E}">
        <p14:creationId xmlns:p14="http://schemas.microsoft.com/office/powerpoint/2010/main" val="2580651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F9A82-D79F-F580-7C37-437557736378}"/>
              </a:ext>
            </a:extLst>
          </p:cNvPr>
          <p:cNvSpPr>
            <a:spLocks noGrp="1"/>
          </p:cNvSpPr>
          <p:nvPr>
            <p:ph idx="1"/>
          </p:nvPr>
        </p:nvSpPr>
        <p:spPr>
          <a:xfrm>
            <a:off x="1097280" y="422695"/>
            <a:ext cx="10058400" cy="5446398"/>
          </a:xfrm>
        </p:spPr>
        <p:txBody>
          <a:bodyPr/>
          <a:lstStyle/>
          <a:p>
            <a:r>
              <a:rPr lang="en-IN" dirty="0"/>
              <a:t>After deciding on final model, we did hyper parameter tuning for our final Model , in this case it is </a:t>
            </a:r>
            <a:r>
              <a:rPr lang="en-IN" dirty="0" err="1"/>
              <a:t>RandomForest</a:t>
            </a:r>
            <a:r>
              <a:rPr lang="en-IN" dirty="0"/>
              <a:t> Regressor Model.</a:t>
            </a:r>
          </a:p>
          <a:p>
            <a:r>
              <a:rPr lang="en-IN" dirty="0"/>
              <a:t>For Hyper parameter tuning we use </a:t>
            </a:r>
            <a:r>
              <a:rPr lang="en-IN" dirty="0" err="1"/>
              <a:t>RandomizedSearchCV</a:t>
            </a:r>
            <a:r>
              <a:rPr lang="en-IN" dirty="0"/>
              <a:t> technique, as it is both efficient and fast . However the accuracy of </a:t>
            </a:r>
            <a:r>
              <a:rPr lang="en-IN" dirty="0" err="1"/>
              <a:t>GridsearchCv</a:t>
            </a:r>
            <a:r>
              <a:rPr lang="en-IN" dirty="0"/>
              <a:t> is high, but it takes a lot more time on high number of data.</a:t>
            </a:r>
          </a:p>
          <a:p>
            <a:endParaRPr lang="en-IN" dirty="0"/>
          </a:p>
        </p:txBody>
      </p:sp>
      <p:pic>
        <p:nvPicPr>
          <p:cNvPr id="4" name="Picture 3">
            <a:extLst>
              <a:ext uri="{FF2B5EF4-FFF2-40B4-BE49-F238E27FC236}">
                <a16:creationId xmlns:a16="http://schemas.microsoft.com/office/drawing/2014/main" id="{6A0CC86D-A0A6-5B42-B318-323F644B1138}"/>
              </a:ext>
            </a:extLst>
          </p:cNvPr>
          <p:cNvPicPr>
            <a:picLocks noChangeAspect="1"/>
          </p:cNvPicPr>
          <p:nvPr/>
        </p:nvPicPr>
        <p:blipFill>
          <a:blip r:embed="rId2"/>
          <a:stretch>
            <a:fillRect/>
          </a:stretch>
        </p:blipFill>
        <p:spPr>
          <a:xfrm>
            <a:off x="918366" y="2442618"/>
            <a:ext cx="5731510" cy="3525520"/>
          </a:xfrm>
          <a:prstGeom prst="rect">
            <a:avLst/>
          </a:prstGeom>
        </p:spPr>
      </p:pic>
      <p:pic>
        <p:nvPicPr>
          <p:cNvPr id="5" name="Picture 4">
            <a:extLst>
              <a:ext uri="{FF2B5EF4-FFF2-40B4-BE49-F238E27FC236}">
                <a16:creationId xmlns:a16="http://schemas.microsoft.com/office/drawing/2014/main" id="{2EE2FC7E-4379-6C32-16F4-72EC9FD873EC}"/>
              </a:ext>
            </a:extLst>
          </p:cNvPr>
          <p:cNvPicPr>
            <a:picLocks noChangeAspect="1"/>
          </p:cNvPicPr>
          <p:nvPr/>
        </p:nvPicPr>
        <p:blipFill>
          <a:blip r:embed="rId3"/>
          <a:stretch>
            <a:fillRect/>
          </a:stretch>
        </p:blipFill>
        <p:spPr>
          <a:xfrm>
            <a:off x="6378887" y="2548691"/>
            <a:ext cx="5577324" cy="2916555"/>
          </a:xfrm>
          <a:prstGeom prst="rect">
            <a:avLst/>
          </a:prstGeom>
        </p:spPr>
      </p:pic>
    </p:spTree>
    <p:extLst>
      <p:ext uri="{BB962C8B-B14F-4D97-AF65-F5344CB8AC3E}">
        <p14:creationId xmlns:p14="http://schemas.microsoft.com/office/powerpoint/2010/main" val="3126097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AFBF-A9A0-0864-5D8E-7DF4039EE5C5}"/>
              </a:ext>
            </a:extLst>
          </p:cNvPr>
          <p:cNvSpPr>
            <a:spLocks noGrp="1"/>
          </p:cNvSpPr>
          <p:nvPr>
            <p:ph type="title"/>
          </p:nvPr>
        </p:nvSpPr>
        <p:spPr/>
        <p:txBody>
          <a:bodyPr/>
          <a:lstStyle/>
          <a:p>
            <a:r>
              <a:rPr lang="en-IN" dirty="0"/>
              <a:t>Visualization of result</a:t>
            </a:r>
          </a:p>
        </p:txBody>
      </p:sp>
      <p:pic>
        <p:nvPicPr>
          <p:cNvPr id="4" name="Content Placeholder 3">
            <a:extLst>
              <a:ext uri="{FF2B5EF4-FFF2-40B4-BE49-F238E27FC236}">
                <a16:creationId xmlns:a16="http://schemas.microsoft.com/office/drawing/2014/main" id="{CD44DE9B-F6F0-259E-B620-EF70DAAD5833}"/>
              </a:ext>
            </a:extLst>
          </p:cNvPr>
          <p:cNvPicPr>
            <a:picLocks noGrp="1" noChangeAspect="1"/>
          </p:cNvPicPr>
          <p:nvPr>
            <p:ph idx="1"/>
          </p:nvPr>
        </p:nvPicPr>
        <p:blipFill>
          <a:blip r:embed="rId2"/>
          <a:stretch>
            <a:fillRect/>
          </a:stretch>
        </p:blipFill>
        <p:spPr>
          <a:xfrm>
            <a:off x="996025" y="2000176"/>
            <a:ext cx="4515082" cy="2857647"/>
          </a:xfrm>
          <a:prstGeom prst="rect">
            <a:avLst/>
          </a:prstGeom>
        </p:spPr>
      </p:pic>
      <p:pic>
        <p:nvPicPr>
          <p:cNvPr id="5" name="Picture 4">
            <a:extLst>
              <a:ext uri="{FF2B5EF4-FFF2-40B4-BE49-F238E27FC236}">
                <a16:creationId xmlns:a16="http://schemas.microsoft.com/office/drawing/2014/main" id="{261F1F98-F785-E0C0-58E0-266C612A5C82}"/>
              </a:ext>
            </a:extLst>
          </p:cNvPr>
          <p:cNvPicPr>
            <a:picLocks noChangeAspect="1"/>
          </p:cNvPicPr>
          <p:nvPr/>
        </p:nvPicPr>
        <p:blipFill>
          <a:blip r:embed="rId3"/>
          <a:stretch>
            <a:fillRect/>
          </a:stretch>
        </p:blipFill>
        <p:spPr>
          <a:xfrm>
            <a:off x="5511107" y="1914524"/>
            <a:ext cx="4781550" cy="3028950"/>
          </a:xfrm>
          <a:prstGeom prst="rect">
            <a:avLst/>
          </a:prstGeom>
        </p:spPr>
      </p:pic>
      <p:sp>
        <p:nvSpPr>
          <p:cNvPr id="6" name="TextBox 5">
            <a:extLst>
              <a:ext uri="{FF2B5EF4-FFF2-40B4-BE49-F238E27FC236}">
                <a16:creationId xmlns:a16="http://schemas.microsoft.com/office/drawing/2014/main" id="{FE2D6EFE-5B6A-15D8-C8DB-3A9919C6F94D}"/>
              </a:ext>
            </a:extLst>
          </p:cNvPr>
          <p:cNvSpPr txBox="1"/>
          <p:nvPr/>
        </p:nvSpPr>
        <p:spPr>
          <a:xfrm>
            <a:off x="1466491" y="5313872"/>
            <a:ext cx="8729932" cy="923330"/>
          </a:xfrm>
          <a:prstGeom prst="rect">
            <a:avLst/>
          </a:prstGeom>
          <a:noFill/>
        </p:spPr>
        <p:txBody>
          <a:bodyPr wrap="square" rtlCol="0">
            <a:spAutoFit/>
          </a:bodyPr>
          <a:lstStyle/>
          <a:p>
            <a:r>
              <a:rPr lang="en-IN" dirty="0"/>
              <a:t>From </a:t>
            </a:r>
            <a:r>
              <a:rPr lang="en-IN" dirty="0" err="1"/>
              <a:t>bothn</a:t>
            </a:r>
            <a:r>
              <a:rPr lang="en-IN" dirty="0"/>
              <a:t> of the above visualization it is clear that </a:t>
            </a:r>
            <a:r>
              <a:rPr lang="en-IN" dirty="0" err="1"/>
              <a:t>RandomForestRegressor</a:t>
            </a:r>
            <a:r>
              <a:rPr lang="en-IN" dirty="0"/>
              <a:t> is the final model which Suits our Dataset best. Now using this Model we will Perform the prediction for Test dataset. But Before that we need to save this model.</a:t>
            </a:r>
          </a:p>
        </p:txBody>
      </p:sp>
    </p:spTree>
    <p:extLst>
      <p:ext uri="{BB962C8B-B14F-4D97-AF65-F5344CB8AC3E}">
        <p14:creationId xmlns:p14="http://schemas.microsoft.com/office/powerpoint/2010/main" val="3227905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F3FE-9958-5E05-114C-B955314ADAA9}"/>
              </a:ext>
            </a:extLst>
          </p:cNvPr>
          <p:cNvSpPr>
            <a:spLocks noGrp="1"/>
          </p:cNvSpPr>
          <p:nvPr>
            <p:ph type="title"/>
          </p:nvPr>
        </p:nvSpPr>
        <p:spPr/>
        <p:txBody>
          <a:bodyPr/>
          <a:lstStyle/>
          <a:p>
            <a:r>
              <a:rPr lang="en-IN" dirty="0"/>
              <a:t>Saving &amp; Prediction</a:t>
            </a:r>
          </a:p>
        </p:txBody>
      </p:sp>
      <p:pic>
        <p:nvPicPr>
          <p:cNvPr id="4" name="Content Placeholder 3">
            <a:extLst>
              <a:ext uri="{FF2B5EF4-FFF2-40B4-BE49-F238E27FC236}">
                <a16:creationId xmlns:a16="http://schemas.microsoft.com/office/drawing/2014/main" id="{644C628D-3A90-8FF7-51B0-C213C4360613}"/>
              </a:ext>
            </a:extLst>
          </p:cNvPr>
          <p:cNvPicPr>
            <a:picLocks noGrp="1" noChangeAspect="1"/>
          </p:cNvPicPr>
          <p:nvPr>
            <p:ph idx="1"/>
          </p:nvPr>
        </p:nvPicPr>
        <p:blipFill>
          <a:blip r:embed="rId2"/>
          <a:stretch>
            <a:fillRect/>
          </a:stretch>
        </p:blipFill>
        <p:spPr>
          <a:xfrm>
            <a:off x="1097280" y="1929758"/>
            <a:ext cx="5569236" cy="1581231"/>
          </a:xfrm>
          <a:prstGeom prst="rect">
            <a:avLst/>
          </a:prstGeom>
        </p:spPr>
      </p:pic>
      <p:pic>
        <p:nvPicPr>
          <p:cNvPr id="5" name="Picture 4">
            <a:extLst>
              <a:ext uri="{FF2B5EF4-FFF2-40B4-BE49-F238E27FC236}">
                <a16:creationId xmlns:a16="http://schemas.microsoft.com/office/drawing/2014/main" id="{952B0AA9-6A50-D804-BA13-40C3C640014D}"/>
              </a:ext>
            </a:extLst>
          </p:cNvPr>
          <p:cNvPicPr>
            <a:picLocks noChangeAspect="1"/>
          </p:cNvPicPr>
          <p:nvPr/>
        </p:nvPicPr>
        <p:blipFill>
          <a:blip r:embed="rId3"/>
          <a:stretch>
            <a:fillRect/>
          </a:stretch>
        </p:blipFill>
        <p:spPr>
          <a:xfrm>
            <a:off x="1458210" y="4324490"/>
            <a:ext cx="3944454" cy="1072989"/>
          </a:xfrm>
          <a:prstGeom prst="rect">
            <a:avLst/>
          </a:prstGeom>
        </p:spPr>
      </p:pic>
      <p:sp>
        <p:nvSpPr>
          <p:cNvPr id="6" name="TextBox 5">
            <a:extLst>
              <a:ext uri="{FF2B5EF4-FFF2-40B4-BE49-F238E27FC236}">
                <a16:creationId xmlns:a16="http://schemas.microsoft.com/office/drawing/2014/main" id="{FB46871A-607F-A7A1-0984-1BA1ABFD40D3}"/>
              </a:ext>
            </a:extLst>
          </p:cNvPr>
          <p:cNvSpPr txBox="1"/>
          <p:nvPr/>
        </p:nvSpPr>
        <p:spPr>
          <a:xfrm>
            <a:off x="1319842" y="3717985"/>
            <a:ext cx="9092241" cy="646331"/>
          </a:xfrm>
          <a:prstGeom prst="rect">
            <a:avLst/>
          </a:prstGeom>
          <a:noFill/>
        </p:spPr>
        <p:txBody>
          <a:bodyPr wrap="square" rtlCol="0">
            <a:spAutoFit/>
          </a:bodyPr>
          <a:lstStyle/>
          <a:p>
            <a:r>
              <a:rPr lang="en-IN" dirty="0"/>
              <a:t>We use pickle technique to save the final model. And for test dataset prediction we load the model back and then do the prediction.</a:t>
            </a:r>
          </a:p>
        </p:txBody>
      </p:sp>
      <p:sp>
        <p:nvSpPr>
          <p:cNvPr id="7" name="TextBox 6">
            <a:extLst>
              <a:ext uri="{FF2B5EF4-FFF2-40B4-BE49-F238E27FC236}">
                <a16:creationId xmlns:a16="http://schemas.microsoft.com/office/drawing/2014/main" id="{58C721D8-D6A9-0F2E-15EE-0677790413D0}"/>
              </a:ext>
            </a:extLst>
          </p:cNvPr>
          <p:cNvSpPr txBox="1"/>
          <p:nvPr/>
        </p:nvSpPr>
        <p:spPr>
          <a:xfrm>
            <a:off x="1207698" y="5667555"/>
            <a:ext cx="9532189" cy="646331"/>
          </a:xfrm>
          <a:prstGeom prst="rect">
            <a:avLst/>
          </a:prstGeom>
          <a:noFill/>
        </p:spPr>
        <p:txBody>
          <a:bodyPr wrap="square" rtlCol="0">
            <a:spAutoFit/>
          </a:bodyPr>
          <a:lstStyle/>
          <a:p>
            <a:r>
              <a:rPr lang="en-IN" dirty="0" err="1"/>
              <a:t>Sale_Price_Pred</a:t>
            </a:r>
            <a:r>
              <a:rPr lang="en-IN" dirty="0"/>
              <a:t> is the predicted sale price for the test dataset. Which can be used for Predicting weather to Buy or not Buy a property.</a:t>
            </a:r>
          </a:p>
        </p:txBody>
      </p:sp>
    </p:spTree>
    <p:extLst>
      <p:ext uri="{BB962C8B-B14F-4D97-AF65-F5344CB8AC3E}">
        <p14:creationId xmlns:p14="http://schemas.microsoft.com/office/powerpoint/2010/main" val="2785556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58C7-DF38-B164-D58D-9DAEB92DE30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B271DBF-8CD5-7451-9E20-B5CE6E633C8B}"/>
              </a:ext>
            </a:extLst>
          </p:cNvPr>
          <p:cNvSpPr>
            <a:spLocks noGrp="1"/>
          </p:cNvSpPr>
          <p:nvPr>
            <p:ph idx="1"/>
          </p:nvPr>
        </p:nvSpPr>
        <p:spPr/>
        <p:txBody>
          <a:bodyPr>
            <a:normAutofit fontScale="85000" lnSpcReduction="10000"/>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we know that real life dataset some with lots of missing information and are skewed to some degree, so it is very necessary to clean the data, and make it suitable as it can fit for the ML model building Algorithms.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the number of columns in our dataset are very high, its very important to understand the data very carefully, so to avoid any data or information law, we did drop few of the columns in the process, with legitimate reasons.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One can perform VIF approach in order to avoid multicollinearity, as it sometimes hampers with the results.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One can select even less number of columns in Feature selection and go for Building the model using selected best columns only, this will definitely saves lot of time and energy in return money for the organization.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Overall, Our dataset works best with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RandomForrest</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 Algorithm, we get decent r2 score and even minimum error. And if one can remove multicollinearity than might be our model scores even better.</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are always scopes for improvement in every model, And one can do as much work as possible in finalization.</a:t>
            </a: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2858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AC84-B09A-66E0-FC3E-B11A64C125E0}"/>
              </a:ext>
            </a:extLst>
          </p:cNvPr>
          <p:cNvSpPr>
            <a:spLocks noGrp="1"/>
          </p:cNvSpPr>
          <p:nvPr>
            <p:ph type="title"/>
          </p:nvPr>
        </p:nvSpPr>
        <p:spPr/>
        <p:txBody>
          <a:bodyPr/>
          <a:lstStyle/>
          <a:p>
            <a:r>
              <a:rPr lang="en-IN" dirty="0"/>
              <a:t>Business Goal</a:t>
            </a:r>
          </a:p>
        </p:txBody>
      </p:sp>
      <p:sp>
        <p:nvSpPr>
          <p:cNvPr id="3" name="Content Placeholder 2">
            <a:extLst>
              <a:ext uri="{FF2B5EF4-FFF2-40B4-BE49-F238E27FC236}">
                <a16:creationId xmlns:a16="http://schemas.microsoft.com/office/drawing/2014/main" id="{3B850FA8-59C2-E322-340D-8F9E4F1C00BD}"/>
              </a:ext>
            </a:extLst>
          </p:cNvPr>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endParaRPr lang="en-IN" dirty="0"/>
          </a:p>
        </p:txBody>
      </p:sp>
    </p:spTree>
    <p:extLst>
      <p:ext uri="{BB962C8B-B14F-4D97-AF65-F5344CB8AC3E}">
        <p14:creationId xmlns:p14="http://schemas.microsoft.com/office/powerpoint/2010/main" val="2419236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5B5B-241A-B073-C857-E487D5FA7106}"/>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46573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4A57-50A9-597E-F4CB-910417C6554A}"/>
              </a:ext>
            </a:extLst>
          </p:cNvPr>
          <p:cNvSpPr>
            <a:spLocks noGrp="1"/>
          </p:cNvSpPr>
          <p:nvPr>
            <p:ph type="title"/>
          </p:nvPr>
        </p:nvSpPr>
        <p:spPr/>
        <p:txBody>
          <a:bodyPr/>
          <a:lstStyle/>
          <a:p>
            <a:r>
              <a:rPr lang="en-IN" dirty="0"/>
              <a:t>Technical Requirements</a:t>
            </a:r>
          </a:p>
        </p:txBody>
      </p:sp>
      <p:sp>
        <p:nvSpPr>
          <p:cNvPr id="3" name="Content Placeholder 2">
            <a:extLst>
              <a:ext uri="{FF2B5EF4-FFF2-40B4-BE49-F238E27FC236}">
                <a16:creationId xmlns:a16="http://schemas.microsoft.com/office/drawing/2014/main" id="{2193B162-CE3E-80D2-0DD7-BB9459B9BC94}"/>
              </a:ext>
            </a:extLst>
          </p:cNvPr>
          <p:cNvSpPr>
            <a:spLocks noGrp="1"/>
          </p:cNvSpPr>
          <p:nvPr>
            <p:ph idx="1"/>
          </p:nvPr>
        </p:nvSpPr>
        <p:spPr/>
        <p:txBody>
          <a:bodyPr>
            <a:normAutofit fontScale="85000" lnSpcReduction="10000"/>
          </a:bodyPr>
          <a:lstStyle/>
          <a:p>
            <a:pPr marL="342900" lvl="0" indent="-342900">
              <a:spcAft>
                <a:spcPts val="285"/>
              </a:spcAft>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rPr>
              <a:t> </a:t>
            </a:r>
            <a:r>
              <a:rPr lang="en-IN" sz="1800" dirty="0">
                <a:solidFill>
                  <a:srgbClr val="000000"/>
                </a:solidFill>
                <a:effectLst/>
                <a:latin typeface="Arial" panose="020B0604020202020204" pitchFamily="34" charset="0"/>
                <a:ea typeface="Calibri" panose="020F0502020204030204" pitchFamily="34" charset="0"/>
              </a:rPr>
              <a:t>Data contains 1460 entries each having 81 variables. </a:t>
            </a:r>
            <a:endParaRPr lang="en-IN" sz="1800" dirty="0">
              <a:solidFill>
                <a:srgbClr val="000000"/>
              </a:solidFill>
              <a:effectLst/>
              <a:latin typeface="Times New Roman" panose="02020603050405020304" pitchFamily="18" charset="0"/>
              <a:ea typeface="Calibri" panose="020F0502020204030204" pitchFamily="34" charset="0"/>
            </a:endParaRPr>
          </a:p>
          <a:p>
            <a:pPr marL="342900" lvl="0" indent="-342900">
              <a:spcAft>
                <a:spcPts val="285"/>
              </a:spcAft>
              <a:buFont typeface="Symbol" panose="05050102010706020507" pitchFamily="18" charset="2"/>
              <a:buChar char=""/>
            </a:pPr>
            <a:r>
              <a:rPr lang="en-IN" sz="1800" dirty="0">
                <a:solidFill>
                  <a:srgbClr val="000000"/>
                </a:solidFill>
                <a:effectLst/>
                <a:latin typeface="Arial" panose="020B0604020202020204" pitchFamily="34" charset="0"/>
                <a:ea typeface="Calibri" panose="020F0502020204030204" pitchFamily="34" charset="0"/>
              </a:rPr>
              <a:t> Data contains Null values. You need to treat them using the domain knowledge and your own understanding. </a:t>
            </a:r>
            <a:endParaRPr lang="en-IN" sz="1800" dirty="0">
              <a:solidFill>
                <a:srgbClr val="000000"/>
              </a:solidFill>
              <a:effectLst/>
              <a:latin typeface="Times New Roman" panose="02020603050405020304" pitchFamily="18" charset="0"/>
              <a:ea typeface="Calibri" panose="020F0502020204030204" pitchFamily="34" charset="0"/>
            </a:endParaRPr>
          </a:p>
          <a:p>
            <a:pPr marL="342900" lvl="0" indent="-342900">
              <a:spcAft>
                <a:spcPts val="285"/>
              </a:spcAft>
              <a:buFont typeface="Symbol" panose="05050102010706020507" pitchFamily="18" charset="2"/>
              <a:buChar char=""/>
            </a:pPr>
            <a:r>
              <a:rPr lang="en-IN" sz="1800" dirty="0">
                <a:solidFill>
                  <a:srgbClr val="000000"/>
                </a:solidFill>
                <a:effectLst/>
                <a:latin typeface="Arial" panose="020B0604020202020204" pitchFamily="34" charset="0"/>
                <a:ea typeface="Calibri" panose="020F0502020204030204" pitchFamily="34" charset="0"/>
              </a:rPr>
              <a:t> Extensive EDA has to be performed to gain relationships of important variable and price. </a:t>
            </a:r>
            <a:endParaRPr lang="en-IN" sz="1800" dirty="0">
              <a:solidFill>
                <a:srgbClr val="000000"/>
              </a:solidFill>
              <a:effectLst/>
              <a:latin typeface="Times New Roman" panose="02020603050405020304" pitchFamily="18" charset="0"/>
              <a:ea typeface="Calibri" panose="020F0502020204030204" pitchFamily="34" charset="0"/>
            </a:endParaRPr>
          </a:p>
          <a:p>
            <a:pPr marL="342900" lvl="0" indent="-342900">
              <a:spcAft>
                <a:spcPts val="285"/>
              </a:spcAft>
              <a:buFont typeface="Symbol" panose="05050102010706020507" pitchFamily="18" charset="2"/>
              <a:buChar char=""/>
            </a:pPr>
            <a:r>
              <a:rPr lang="en-IN" sz="1800" dirty="0">
                <a:solidFill>
                  <a:srgbClr val="000000"/>
                </a:solidFill>
                <a:effectLst/>
                <a:latin typeface="Arial" panose="020B0604020202020204" pitchFamily="34" charset="0"/>
                <a:ea typeface="Calibri" panose="020F0502020204030204" pitchFamily="34" charset="0"/>
              </a:rPr>
              <a:t> Data contains numerical as well as categorical variable. You need to handle them accordingly. </a:t>
            </a:r>
            <a:endParaRPr lang="en-IN" sz="1800" dirty="0">
              <a:solidFill>
                <a:srgbClr val="000000"/>
              </a:solidFill>
              <a:effectLst/>
              <a:latin typeface="Times New Roman" panose="02020603050405020304" pitchFamily="18" charset="0"/>
              <a:ea typeface="Calibri" panose="020F0502020204030204" pitchFamily="34" charset="0"/>
            </a:endParaRPr>
          </a:p>
          <a:p>
            <a:pPr>
              <a:buFont typeface="Arial" panose="020B0604020202020204" pitchFamily="34" charset="0"/>
              <a:buChar char="•"/>
            </a:pPr>
            <a:r>
              <a:rPr lang="en-IN" sz="1800" dirty="0">
                <a:effectLst/>
                <a:latin typeface="Arial" panose="020B0604020202020204" pitchFamily="34" charset="0"/>
                <a:ea typeface="Calibri" panose="020F0502020204030204" pitchFamily="34" charset="0"/>
              </a:rPr>
              <a:t>      You have to build Machine Learning models, apply regularization and determine the optimal values of Hyper     Parameters.</a:t>
            </a:r>
          </a:p>
          <a:p>
            <a:pPr marL="342900" lvl="0" indent="-342900">
              <a:spcAft>
                <a:spcPts val="285"/>
              </a:spcAft>
              <a:buFont typeface="Symbol" panose="05050102010706020507" pitchFamily="18" charset="2"/>
              <a:buChar char=""/>
            </a:pPr>
            <a:r>
              <a:rPr lang="en-IN" sz="1800" dirty="0">
                <a:solidFill>
                  <a:srgbClr val="000000"/>
                </a:solidFill>
                <a:effectLst/>
                <a:latin typeface="Arial" panose="020B0604020202020204" pitchFamily="34" charset="0"/>
                <a:ea typeface="Calibri" panose="020F0502020204030204" pitchFamily="34" charset="0"/>
              </a:rPr>
              <a:t>You need to find important features which affect the price positively or negatively. </a:t>
            </a:r>
            <a:endParaRPr lang="en-IN" sz="1800" dirty="0">
              <a:solidFill>
                <a:srgbClr val="000000"/>
              </a:solidFill>
              <a:effectLst/>
              <a:latin typeface="Times New Roman" panose="02020603050405020304" pitchFamily="18" charset="0"/>
              <a:ea typeface="Calibri" panose="020F0502020204030204" pitchFamily="34" charset="0"/>
            </a:endParaRPr>
          </a:p>
          <a:p>
            <a:pPr marL="342900" lvl="0" indent="-342900">
              <a:buFont typeface="Symbol" panose="05050102010706020507" pitchFamily="18" charset="2"/>
              <a:buChar char=""/>
            </a:pPr>
            <a:r>
              <a:rPr lang="en-IN" sz="1800" dirty="0">
                <a:solidFill>
                  <a:srgbClr val="000000"/>
                </a:solidFill>
                <a:effectLst/>
                <a:latin typeface="Arial" panose="020B0604020202020204" pitchFamily="34" charset="0"/>
                <a:ea typeface="Calibri" panose="020F0502020204030204" pitchFamily="34" charset="0"/>
              </a:rPr>
              <a:t>Two datasets are being provided to you (test.csv, train.csv). You will train on train.csv dataset and predict on test.csv file. </a:t>
            </a:r>
            <a:endParaRPr lang="en-IN" sz="1800" dirty="0">
              <a:solidFill>
                <a:srgbClr val="000000"/>
              </a:solidFill>
              <a:effectLst/>
              <a:latin typeface="Times New Roman" panose="02020603050405020304" pitchFamily="18" charset="0"/>
              <a:ea typeface="Calibri" panose="020F0502020204030204" pitchFamily="34" charset="0"/>
            </a:endParaRPr>
          </a:p>
          <a:p>
            <a:r>
              <a:rPr lang="en-IN" sz="1800" dirty="0">
                <a:solidFill>
                  <a:srgbClr val="000000"/>
                </a:solidFill>
                <a:effectLst/>
                <a:latin typeface="Arial" panose="020B0604020202020204" pitchFamily="34" charset="0"/>
                <a:ea typeface="Calibri" panose="020F0502020204030204" pitchFamily="34" charset="0"/>
              </a:rPr>
              <a:t> </a:t>
            </a:r>
            <a:endParaRPr lang="en-IN" sz="1800" dirty="0">
              <a:solidFill>
                <a:srgbClr val="000000"/>
              </a:solidFill>
              <a:effectLst/>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154144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C490-F2F9-1B41-6E9D-142F98E150A2}"/>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15F1648-F324-6E4A-3E2B-DBAF82317493}"/>
              </a:ext>
            </a:extLst>
          </p:cNvPr>
          <p:cNvSpPr>
            <a:spLocks noGrp="1"/>
          </p:cNvSpPr>
          <p:nvPr>
            <p:ph idx="1"/>
          </p:nvPr>
        </p:nvSpPr>
        <p:spPr/>
        <p:txBody>
          <a:bodyPr/>
          <a:lstStyle/>
          <a:p>
            <a:r>
              <a:rPr lang="en-IN" dirty="0"/>
              <a:t>We got two dataset in the form of csv file:</a:t>
            </a:r>
          </a:p>
          <a:p>
            <a:r>
              <a:rPr lang="en-IN" dirty="0"/>
              <a:t> 1) Test dataset – it has 292 rows and 80 columns, which we use in the final prediction.</a:t>
            </a:r>
          </a:p>
          <a:p>
            <a:r>
              <a:rPr lang="en-IN" dirty="0"/>
              <a:t>2) Train dataset – It consist of 1168 rows and 81 rows, the extra column here denotes the </a:t>
            </a:r>
            <a:r>
              <a:rPr lang="en-IN" dirty="0" err="1"/>
              <a:t>SalesPrice</a:t>
            </a:r>
            <a:r>
              <a:rPr lang="en-IN" dirty="0"/>
              <a:t> . This dataset is the one which we will use in training the model.</a:t>
            </a:r>
          </a:p>
          <a:p>
            <a:r>
              <a:rPr lang="en-IN" dirty="0"/>
              <a:t>Those 80 rows consist of various features including quality, condition, material of the property including basement , garage, exterior, kitchen, heating, central air, neighbourhood, street etc. what all the features that comes in ones mind when dealing with the property.</a:t>
            </a:r>
          </a:p>
          <a:p>
            <a:r>
              <a:rPr lang="en-IN" dirty="0"/>
              <a:t>And our Label or target column here is </a:t>
            </a:r>
            <a:r>
              <a:rPr lang="en-IN" dirty="0" err="1"/>
              <a:t>SalePrice</a:t>
            </a:r>
            <a:r>
              <a:rPr lang="en-IN" dirty="0"/>
              <a:t>, which denotes the selling price of the property in the market considering all the factors.</a:t>
            </a:r>
          </a:p>
          <a:p>
            <a:endParaRPr lang="en-IN" dirty="0"/>
          </a:p>
        </p:txBody>
      </p:sp>
    </p:spTree>
    <p:extLst>
      <p:ext uri="{BB962C8B-B14F-4D97-AF65-F5344CB8AC3E}">
        <p14:creationId xmlns:p14="http://schemas.microsoft.com/office/powerpoint/2010/main" val="272151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A448-B114-9A6B-1E46-9956E9E19509}"/>
              </a:ext>
            </a:extLst>
          </p:cNvPr>
          <p:cNvSpPr>
            <a:spLocks noGrp="1"/>
          </p:cNvSpPr>
          <p:nvPr>
            <p:ph type="title"/>
          </p:nvPr>
        </p:nvSpPr>
        <p:spPr/>
        <p:txBody>
          <a:bodyPr/>
          <a:lstStyle/>
          <a:p>
            <a:r>
              <a:rPr lang="en-IN" dirty="0" err="1"/>
              <a:t>DataSource</a:t>
            </a:r>
            <a:r>
              <a:rPr lang="en-IN" dirty="0"/>
              <a:t> and their Format</a:t>
            </a:r>
          </a:p>
        </p:txBody>
      </p:sp>
      <p:sp>
        <p:nvSpPr>
          <p:cNvPr id="3" name="Content Placeholder 2">
            <a:extLst>
              <a:ext uri="{FF2B5EF4-FFF2-40B4-BE49-F238E27FC236}">
                <a16:creationId xmlns:a16="http://schemas.microsoft.com/office/drawing/2014/main" id="{AF0651F9-4418-38F9-9058-80B6C6E307B3}"/>
              </a:ext>
            </a:extLst>
          </p:cNvPr>
          <p:cNvSpPr>
            <a:spLocks noGrp="1"/>
          </p:cNvSpPr>
          <p:nvPr>
            <p:ph idx="1"/>
          </p:nvPr>
        </p:nvSpPr>
        <p:spPr>
          <a:xfrm>
            <a:off x="1097280" y="2108201"/>
            <a:ext cx="10058400" cy="4154576"/>
          </a:xfrm>
        </p:spPr>
        <p:txBody>
          <a:bodyPr/>
          <a:lstStyle/>
          <a:p>
            <a:r>
              <a:rPr lang="en-IN" dirty="0"/>
              <a:t>The data is provided us by </a:t>
            </a:r>
            <a:r>
              <a:rPr lang="en-IN" dirty="0" err="1"/>
              <a:t>FlipRobo</a:t>
            </a:r>
            <a:r>
              <a:rPr lang="en-IN" dirty="0"/>
              <a:t> in the form of .csv files, which we load in the </a:t>
            </a:r>
            <a:r>
              <a:rPr lang="en-IN" dirty="0" err="1"/>
              <a:t>Jupyter</a:t>
            </a:r>
            <a:r>
              <a:rPr lang="en-IN" dirty="0"/>
              <a:t> Notebook in order to perform Data Cleaning and Pre-processing for building our ML Model.</a:t>
            </a:r>
          </a:p>
          <a:p>
            <a:r>
              <a:rPr lang="en-IN" dirty="0"/>
              <a:t> </a:t>
            </a:r>
          </a:p>
        </p:txBody>
      </p:sp>
      <p:pic>
        <p:nvPicPr>
          <p:cNvPr id="4" name="Picture 3">
            <a:extLst>
              <a:ext uri="{FF2B5EF4-FFF2-40B4-BE49-F238E27FC236}">
                <a16:creationId xmlns:a16="http://schemas.microsoft.com/office/drawing/2014/main" id="{865550CF-B893-291F-EFD4-F9A58C3CD65E}"/>
              </a:ext>
            </a:extLst>
          </p:cNvPr>
          <p:cNvPicPr>
            <a:picLocks noChangeAspect="1"/>
          </p:cNvPicPr>
          <p:nvPr/>
        </p:nvPicPr>
        <p:blipFill>
          <a:blip r:embed="rId2"/>
          <a:stretch>
            <a:fillRect/>
          </a:stretch>
        </p:blipFill>
        <p:spPr>
          <a:xfrm>
            <a:off x="2755792" y="2847824"/>
            <a:ext cx="5731510" cy="3146425"/>
          </a:xfrm>
          <a:prstGeom prst="rect">
            <a:avLst/>
          </a:prstGeom>
        </p:spPr>
      </p:pic>
    </p:spTree>
    <p:extLst>
      <p:ext uri="{BB962C8B-B14F-4D97-AF65-F5344CB8AC3E}">
        <p14:creationId xmlns:p14="http://schemas.microsoft.com/office/powerpoint/2010/main" val="4138093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3AC4-18E7-372D-78EB-10CEBDA0D93A}"/>
              </a:ext>
            </a:extLst>
          </p:cNvPr>
          <p:cNvSpPr>
            <a:spLocks noGrp="1"/>
          </p:cNvSpPr>
          <p:nvPr>
            <p:ph type="title"/>
          </p:nvPr>
        </p:nvSpPr>
        <p:spPr/>
        <p:txBody>
          <a:bodyPr/>
          <a:lstStyle/>
          <a:p>
            <a:r>
              <a:rPr lang="en-IN" dirty="0"/>
              <a:t>Data Pre processing</a:t>
            </a:r>
          </a:p>
        </p:txBody>
      </p:sp>
      <p:sp>
        <p:nvSpPr>
          <p:cNvPr id="3" name="Content Placeholder 2">
            <a:extLst>
              <a:ext uri="{FF2B5EF4-FFF2-40B4-BE49-F238E27FC236}">
                <a16:creationId xmlns:a16="http://schemas.microsoft.com/office/drawing/2014/main" id="{A511AB5D-7AEB-8EAE-ABDF-F1BF97AC0106}"/>
              </a:ext>
            </a:extLst>
          </p:cNvPr>
          <p:cNvSpPr>
            <a:spLocks noGrp="1"/>
          </p:cNvSpPr>
          <p:nvPr>
            <p:ph idx="1"/>
          </p:nvPr>
        </p:nvSpPr>
        <p:spPr/>
        <p:txBody>
          <a:bodyPr/>
          <a:lstStyle/>
          <a:p>
            <a:r>
              <a:rPr lang="en-IN" dirty="0"/>
              <a:t>Data </a:t>
            </a:r>
            <a:r>
              <a:rPr lang="en-IN" dirty="0" err="1"/>
              <a:t>preprocessing</a:t>
            </a:r>
            <a:r>
              <a:rPr lang="en-IN" dirty="0"/>
              <a:t> is a technique use to processed the data set, in order to get clean, normalised/standardised data for model building. As we know that real life data has lots of missing information, skewness , outliers, we need to process them accordingly, so that our model performs better.</a:t>
            </a:r>
          </a:p>
          <a:p>
            <a:r>
              <a:rPr lang="en-IN" dirty="0"/>
              <a:t>Let’s starts with dropping unwanted columns or columns with lots of missing info.</a:t>
            </a:r>
          </a:p>
          <a:p>
            <a:endParaRPr lang="en-IN" dirty="0"/>
          </a:p>
        </p:txBody>
      </p:sp>
      <p:pic>
        <p:nvPicPr>
          <p:cNvPr id="4" name="Picture 3">
            <a:extLst>
              <a:ext uri="{FF2B5EF4-FFF2-40B4-BE49-F238E27FC236}">
                <a16:creationId xmlns:a16="http://schemas.microsoft.com/office/drawing/2014/main" id="{6B394DBA-B93C-BB3D-C279-045910D1411B}"/>
              </a:ext>
            </a:extLst>
          </p:cNvPr>
          <p:cNvPicPr>
            <a:picLocks noChangeAspect="1"/>
          </p:cNvPicPr>
          <p:nvPr/>
        </p:nvPicPr>
        <p:blipFill>
          <a:blip r:embed="rId2"/>
          <a:stretch>
            <a:fillRect/>
          </a:stretch>
        </p:blipFill>
        <p:spPr>
          <a:xfrm>
            <a:off x="2747166" y="4232910"/>
            <a:ext cx="5731510" cy="1135380"/>
          </a:xfrm>
          <a:prstGeom prst="rect">
            <a:avLst/>
          </a:prstGeom>
        </p:spPr>
      </p:pic>
    </p:spTree>
    <p:extLst>
      <p:ext uri="{BB962C8B-B14F-4D97-AF65-F5344CB8AC3E}">
        <p14:creationId xmlns:p14="http://schemas.microsoft.com/office/powerpoint/2010/main" val="93794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0822C-D67D-7502-123B-B804E202D191}"/>
              </a:ext>
            </a:extLst>
          </p:cNvPr>
          <p:cNvSpPr>
            <a:spLocks noGrp="1"/>
          </p:cNvSpPr>
          <p:nvPr>
            <p:ph idx="1"/>
          </p:nvPr>
        </p:nvSpPr>
        <p:spPr>
          <a:xfrm>
            <a:off x="1097280" y="793631"/>
            <a:ext cx="10058400" cy="5075462"/>
          </a:xfrm>
        </p:spPr>
        <p:txBody>
          <a:bodyPr/>
          <a:lstStyle/>
          <a:p>
            <a:r>
              <a:rPr lang="en-IN" dirty="0"/>
              <a:t>Next step is, to separate columns on the basis of their data types, this will help us in visualization as well as in Handling missing values and encoding the data.</a:t>
            </a:r>
          </a:p>
          <a:p>
            <a:endParaRPr lang="en-IN" dirty="0"/>
          </a:p>
          <a:p>
            <a:endParaRPr lang="en-IN" dirty="0"/>
          </a:p>
        </p:txBody>
      </p:sp>
      <p:pic>
        <p:nvPicPr>
          <p:cNvPr id="4" name="Picture 3">
            <a:extLst>
              <a:ext uri="{FF2B5EF4-FFF2-40B4-BE49-F238E27FC236}">
                <a16:creationId xmlns:a16="http://schemas.microsoft.com/office/drawing/2014/main" id="{D71E0172-8BEF-292C-6C45-46BEC89AF06F}"/>
              </a:ext>
            </a:extLst>
          </p:cNvPr>
          <p:cNvPicPr>
            <a:picLocks noChangeAspect="1"/>
          </p:cNvPicPr>
          <p:nvPr/>
        </p:nvPicPr>
        <p:blipFill>
          <a:blip r:embed="rId2"/>
          <a:stretch>
            <a:fillRect/>
          </a:stretch>
        </p:blipFill>
        <p:spPr>
          <a:xfrm>
            <a:off x="2281339" y="2247186"/>
            <a:ext cx="5731510" cy="2846705"/>
          </a:xfrm>
          <a:prstGeom prst="rect">
            <a:avLst/>
          </a:prstGeom>
        </p:spPr>
      </p:pic>
    </p:spTree>
    <p:extLst>
      <p:ext uri="{BB962C8B-B14F-4D97-AF65-F5344CB8AC3E}">
        <p14:creationId xmlns:p14="http://schemas.microsoft.com/office/powerpoint/2010/main" val="212168263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{8D955C67-3483-4491-A392-1D4DC8A02BE9}tf56160789_win32</Template>
  <TotalTime>163</TotalTime>
  <Words>2777</Words>
  <Application>Microsoft Office PowerPoint</Application>
  <PresentationFormat>Widescreen</PresentationFormat>
  <Paragraphs>147</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Arial</vt:lpstr>
      <vt:lpstr>Bookman Old Style</vt:lpstr>
      <vt:lpstr>Calibri</vt:lpstr>
      <vt:lpstr>Franklin Gothic Book</vt:lpstr>
      <vt:lpstr>Helvetica</vt:lpstr>
      <vt:lpstr>Helvetica Neue</vt:lpstr>
      <vt:lpstr>Symbol</vt:lpstr>
      <vt:lpstr>Times New Roman</vt:lpstr>
      <vt:lpstr>1_RetrospectVTI</vt:lpstr>
      <vt:lpstr>Housing Project- Predicting SalePrice</vt:lpstr>
      <vt:lpstr>“It’s one small step for man, one giant leap for mankind.”</vt:lpstr>
      <vt:lpstr>Introduction</vt:lpstr>
      <vt:lpstr>Business Goal</vt:lpstr>
      <vt:lpstr>Technical Requirements</vt:lpstr>
      <vt:lpstr>Analytical Problem Framing</vt:lpstr>
      <vt:lpstr>DataSource and their Format</vt:lpstr>
      <vt:lpstr>Data Pre processing</vt:lpstr>
      <vt:lpstr>PowerPoint Presentation</vt:lpstr>
      <vt:lpstr>EDA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Description Visualization</vt:lpstr>
      <vt:lpstr>Handling missing Values.</vt:lpstr>
      <vt:lpstr>PowerPoint Presentation</vt:lpstr>
      <vt:lpstr>Encoding</vt:lpstr>
      <vt:lpstr>Correlation on Encoded dataset.</vt:lpstr>
      <vt:lpstr>Observations</vt:lpstr>
      <vt:lpstr>Skewness and Outlier Detection &amp; Removal</vt:lpstr>
      <vt:lpstr>PowerPoint Presentation</vt:lpstr>
      <vt:lpstr>Selecting Best Features: For this we are using SelectKBest Feature Selection Technique.</vt:lpstr>
      <vt:lpstr>List of Best Features in descending order obtained from SelectKBest Feature selection technique.</vt:lpstr>
      <vt:lpstr>Scaling </vt:lpstr>
      <vt:lpstr>Model Building</vt:lpstr>
      <vt:lpstr>Summarizing all the Models/Different Algorithms</vt:lpstr>
      <vt:lpstr>PowerPoint Presentation</vt:lpstr>
      <vt:lpstr>Visualization of result</vt:lpstr>
      <vt:lpstr>Saving &amp; Prediction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Project- Predicting SalePrice</dc:title>
  <dc:creator>khush_khatri@outlook.com</dc:creator>
  <cp:lastModifiedBy>khush_khatri@outlook.com</cp:lastModifiedBy>
  <cp:revision>1</cp:revision>
  <dcterms:created xsi:type="dcterms:W3CDTF">2022-08-31T18:18:38Z</dcterms:created>
  <dcterms:modified xsi:type="dcterms:W3CDTF">2022-08-31T21:02:26Z</dcterms:modified>
</cp:coreProperties>
</file>